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Didact Gothic" panose="020B0604020202020204" charset="0"/>
      <p:regular r:id="rId33"/>
    </p:embeddedFont>
    <p:embeddedFont>
      <p:font typeface="Georgia" panose="02040502050405020303" pitchFamily="18" charset="0"/>
      <p:regular r:id="rId34"/>
      <p:bold r:id="rId35"/>
      <p:italic r:id="rId36"/>
      <p:boldItalic r:id="rId37"/>
    </p:embeddedFont>
    <p:embeddedFont>
      <p:font typeface="Montserrat" panose="020B0604020202020204" charset="0"/>
      <p:regular r:id="rId38"/>
      <p:bold r:id="rId39"/>
      <p:italic r:id="rId40"/>
      <p:boldItalic r:id="rId41"/>
    </p:embeddedFont>
    <p:embeddedFont>
      <p:font typeface="Prata" panose="020B0604020202020204"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
          <p15:clr>
            <a:srgbClr val="9AA0A6"/>
          </p15:clr>
        </p15:guide>
        <p15:guide id="2" orient="horz" pos="1728">
          <p15:clr>
            <a:srgbClr val="9AA0A6"/>
          </p15:clr>
        </p15:guide>
        <p15:guide id="3" orient="horz" pos="738">
          <p15:clr>
            <a:srgbClr val="9AA0A6"/>
          </p15:clr>
        </p15:guide>
        <p15:guide id="4" orient="horz" pos="1391">
          <p15:clr>
            <a:srgbClr val="9AA0A6"/>
          </p15:clr>
        </p15:guide>
        <p15:guide id="5" orient="horz" pos="2110">
          <p15:clr>
            <a:srgbClr val="9AA0A6"/>
          </p15:clr>
        </p15:guide>
        <p15:guide id="6" pos="438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CFFF8A-0016-4E78-80D4-998EDD476785}">
  <a:tblStyle styleId="{78CFFF8A-0016-4E78-80D4-998EDD4767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753" autoAdjust="0"/>
  </p:normalViewPr>
  <p:slideViewPr>
    <p:cSldViewPr snapToGrid="0">
      <p:cViewPr varScale="1">
        <p:scale>
          <a:sx n="55" d="100"/>
          <a:sy n="55" d="100"/>
        </p:scale>
        <p:origin x="1600" y="44"/>
      </p:cViewPr>
      <p:guideLst>
        <p:guide orient="horz" pos="288"/>
        <p:guide orient="horz" pos="1728"/>
        <p:guide orient="horz" pos="738"/>
        <p:guide orient="horz" pos="1391"/>
        <p:guide orient="horz" pos="2110"/>
        <p:guide pos="438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dcfd82c369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dcfd82c369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cfd82c36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cfd82c36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a1249ffcf0_1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a1249ffcf0_1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cfd82c369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dcfd82c369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dcfd82c36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dcfd82c36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cfd82c369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cfd82c369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As the features listed above, the top 7 features has negative relationship with y while the bottom 3 has the positive one. Some rationale for the left variables are, for instance,  ROA &amp; Total Asset Turnover provide information regarding how effective the investing strategy is. It also gives an indice on profitability. ((Also, net value and debt ratio provide interesting relations between total assets and total debt (= financial risk))</a:t>
            </a:r>
          </a:p>
          <a:p>
            <a:pPr marL="0" lvl="0" indent="0" algn="l" rtl="0">
              <a:spcBef>
                <a:spcPts val="0"/>
              </a:spcBef>
              <a:spcAft>
                <a:spcPts val="0"/>
              </a:spcAft>
              <a:buClr>
                <a:schemeClr val="dk1"/>
              </a:buClr>
              <a:buSzPts val="1100"/>
              <a:buFont typeface="Arial"/>
              <a:buNone/>
            </a:pPr>
            <a:endParaRPr lang="en-US"/>
          </a:p>
          <a:p>
            <a:pPr marL="0" lvl="0" indent="0" algn="l" rtl="0">
              <a:spcBef>
                <a:spcPts val="0"/>
              </a:spcBef>
              <a:spcAft>
                <a:spcPts val="0"/>
              </a:spcAft>
              <a:buNone/>
            </a:pP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dcfd82c369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dcfd82c369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dcfd82c36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dcfd82c36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d18c604b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d18c604b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7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dd18c604b1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dd18c604b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7cca5672260d942e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7cca5672260d942e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is our genda for today.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dd18c604b1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dd18c604b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dd18c604b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dd18c604b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d57e9796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d57e9796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dd57e9796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dd57e9796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7d8cbe2a40505006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7d8cbe2a40505006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dcfd82c369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dcfd82c36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moving to the model evaluation part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e5a4253ac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e5a4253ac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dcfd82c36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dcfd82c36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de5346e30d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de5346e30d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dd57e9796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dd57e9796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a1249ffcf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a1249ffcf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d57e97967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dd57e9796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dcfd82c3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dcfd82c3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9f2cce1ec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9f2cce1ec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dcfd82c369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dcfd82c36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dcfd82c369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dcfd82c369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a1249ffcf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a1249ffcf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dcfd82c369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dcfd82c369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893275" y="1589075"/>
            <a:ext cx="4460100" cy="1508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4700"/>
              <a:buNone/>
              <a:defRPr sz="4700">
                <a:solidFill>
                  <a:schemeClr val="dk1"/>
                </a:solidFill>
              </a:defRPr>
            </a:lvl1pPr>
            <a:lvl2pPr lvl="1">
              <a:spcBef>
                <a:spcPts val="0"/>
              </a:spcBef>
              <a:spcAft>
                <a:spcPts val="0"/>
              </a:spcAft>
              <a:buClr>
                <a:schemeClr val="dk1"/>
              </a:buClr>
              <a:buSzPts val="6000"/>
              <a:buNone/>
              <a:defRPr sz="6000">
                <a:solidFill>
                  <a:schemeClr val="dk1"/>
                </a:solidFill>
              </a:defRPr>
            </a:lvl2pPr>
            <a:lvl3pPr lvl="2">
              <a:spcBef>
                <a:spcPts val="0"/>
              </a:spcBef>
              <a:spcAft>
                <a:spcPts val="0"/>
              </a:spcAft>
              <a:buClr>
                <a:schemeClr val="dk1"/>
              </a:buClr>
              <a:buSzPts val="6000"/>
              <a:buNone/>
              <a:defRPr sz="6000">
                <a:solidFill>
                  <a:schemeClr val="dk1"/>
                </a:solidFill>
              </a:defRPr>
            </a:lvl3pPr>
            <a:lvl4pPr lvl="3">
              <a:spcBef>
                <a:spcPts val="0"/>
              </a:spcBef>
              <a:spcAft>
                <a:spcPts val="0"/>
              </a:spcAft>
              <a:buClr>
                <a:schemeClr val="dk1"/>
              </a:buClr>
              <a:buSzPts val="6000"/>
              <a:buNone/>
              <a:defRPr sz="6000">
                <a:solidFill>
                  <a:schemeClr val="dk1"/>
                </a:solidFill>
              </a:defRPr>
            </a:lvl4pPr>
            <a:lvl5pPr lvl="4">
              <a:spcBef>
                <a:spcPts val="0"/>
              </a:spcBef>
              <a:spcAft>
                <a:spcPts val="0"/>
              </a:spcAft>
              <a:buClr>
                <a:schemeClr val="dk1"/>
              </a:buClr>
              <a:buSzPts val="6000"/>
              <a:buNone/>
              <a:defRPr sz="6000">
                <a:solidFill>
                  <a:schemeClr val="dk1"/>
                </a:solidFill>
              </a:defRPr>
            </a:lvl5pPr>
            <a:lvl6pPr lvl="5">
              <a:spcBef>
                <a:spcPts val="0"/>
              </a:spcBef>
              <a:spcAft>
                <a:spcPts val="0"/>
              </a:spcAft>
              <a:buClr>
                <a:schemeClr val="dk1"/>
              </a:buClr>
              <a:buSzPts val="6000"/>
              <a:buNone/>
              <a:defRPr sz="6000">
                <a:solidFill>
                  <a:schemeClr val="dk1"/>
                </a:solidFill>
              </a:defRPr>
            </a:lvl6pPr>
            <a:lvl7pPr lvl="6">
              <a:spcBef>
                <a:spcPts val="0"/>
              </a:spcBef>
              <a:spcAft>
                <a:spcPts val="0"/>
              </a:spcAft>
              <a:buClr>
                <a:schemeClr val="dk1"/>
              </a:buClr>
              <a:buSzPts val="6000"/>
              <a:buNone/>
              <a:defRPr sz="6000">
                <a:solidFill>
                  <a:schemeClr val="dk1"/>
                </a:solidFill>
              </a:defRPr>
            </a:lvl7pPr>
            <a:lvl8pPr lvl="7">
              <a:spcBef>
                <a:spcPts val="0"/>
              </a:spcBef>
              <a:spcAft>
                <a:spcPts val="0"/>
              </a:spcAft>
              <a:buClr>
                <a:schemeClr val="dk1"/>
              </a:buClr>
              <a:buSzPts val="6000"/>
              <a:buNone/>
              <a:defRPr sz="6000">
                <a:solidFill>
                  <a:schemeClr val="dk1"/>
                </a:solidFill>
              </a:defRPr>
            </a:lvl8pPr>
            <a:lvl9pPr lvl="8">
              <a:spcBef>
                <a:spcPts val="0"/>
              </a:spcBef>
              <a:spcAft>
                <a:spcPts val="0"/>
              </a:spcAft>
              <a:buClr>
                <a:schemeClr val="dk1"/>
              </a:buClr>
              <a:buSzPts val="6000"/>
              <a:buNone/>
              <a:defRPr sz="6000">
                <a:solidFill>
                  <a:schemeClr val="dk1"/>
                </a:solidFill>
              </a:defRPr>
            </a:lvl9pPr>
          </a:lstStyle>
          <a:p>
            <a:endParaRPr/>
          </a:p>
        </p:txBody>
      </p:sp>
      <p:sp>
        <p:nvSpPr>
          <p:cNvPr id="10" name="Google Shape;10;p2"/>
          <p:cNvSpPr txBox="1">
            <a:spLocks noGrp="1"/>
          </p:cNvSpPr>
          <p:nvPr>
            <p:ph type="subTitle" idx="1"/>
          </p:nvPr>
        </p:nvSpPr>
        <p:spPr>
          <a:xfrm>
            <a:off x="3893275" y="3544775"/>
            <a:ext cx="3829200" cy="248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None/>
              <a:defRPr sz="1400">
                <a:solidFill>
                  <a:schemeClr val="dk1"/>
                </a:solidFill>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1" name="Google Shape;11;p2"/>
          <p:cNvSpPr/>
          <p:nvPr/>
        </p:nvSpPr>
        <p:spPr>
          <a:xfrm>
            <a:off x="0" y="3293925"/>
            <a:ext cx="9144000" cy="1877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713250" y="791200"/>
            <a:ext cx="77175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9000"/>
              <a:buNone/>
              <a:defRPr sz="9000">
                <a:solidFill>
                  <a:schemeClr val="dk1"/>
                </a:solidFill>
              </a:defRPr>
            </a:lvl1pPr>
            <a:lvl2pPr lvl="1" algn="ctr" rtl="0">
              <a:spcBef>
                <a:spcPts val="0"/>
              </a:spcBef>
              <a:spcAft>
                <a:spcPts val="0"/>
              </a:spcAft>
              <a:buClr>
                <a:schemeClr val="dk1"/>
              </a:buClr>
              <a:buSzPts val="9000"/>
              <a:buNone/>
              <a:defRPr sz="9000">
                <a:solidFill>
                  <a:schemeClr val="dk1"/>
                </a:solidFill>
              </a:defRPr>
            </a:lvl2pPr>
            <a:lvl3pPr lvl="2" algn="ctr" rtl="0">
              <a:spcBef>
                <a:spcPts val="0"/>
              </a:spcBef>
              <a:spcAft>
                <a:spcPts val="0"/>
              </a:spcAft>
              <a:buClr>
                <a:schemeClr val="dk1"/>
              </a:buClr>
              <a:buSzPts val="9000"/>
              <a:buNone/>
              <a:defRPr sz="9000">
                <a:solidFill>
                  <a:schemeClr val="dk1"/>
                </a:solidFill>
              </a:defRPr>
            </a:lvl3pPr>
            <a:lvl4pPr lvl="3" algn="ctr" rtl="0">
              <a:spcBef>
                <a:spcPts val="0"/>
              </a:spcBef>
              <a:spcAft>
                <a:spcPts val="0"/>
              </a:spcAft>
              <a:buClr>
                <a:schemeClr val="dk1"/>
              </a:buClr>
              <a:buSzPts val="9000"/>
              <a:buNone/>
              <a:defRPr sz="9000">
                <a:solidFill>
                  <a:schemeClr val="dk1"/>
                </a:solidFill>
              </a:defRPr>
            </a:lvl4pPr>
            <a:lvl5pPr lvl="4" algn="ctr" rtl="0">
              <a:spcBef>
                <a:spcPts val="0"/>
              </a:spcBef>
              <a:spcAft>
                <a:spcPts val="0"/>
              </a:spcAft>
              <a:buClr>
                <a:schemeClr val="dk1"/>
              </a:buClr>
              <a:buSzPts val="9000"/>
              <a:buNone/>
              <a:defRPr sz="9000">
                <a:solidFill>
                  <a:schemeClr val="dk1"/>
                </a:solidFill>
              </a:defRPr>
            </a:lvl5pPr>
            <a:lvl6pPr lvl="5" algn="ctr" rtl="0">
              <a:spcBef>
                <a:spcPts val="0"/>
              </a:spcBef>
              <a:spcAft>
                <a:spcPts val="0"/>
              </a:spcAft>
              <a:buClr>
                <a:schemeClr val="dk1"/>
              </a:buClr>
              <a:buSzPts val="9000"/>
              <a:buNone/>
              <a:defRPr sz="9000">
                <a:solidFill>
                  <a:schemeClr val="dk1"/>
                </a:solidFill>
              </a:defRPr>
            </a:lvl6pPr>
            <a:lvl7pPr lvl="6" algn="ctr" rtl="0">
              <a:spcBef>
                <a:spcPts val="0"/>
              </a:spcBef>
              <a:spcAft>
                <a:spcPts val="0"/>
              </a:spcAft>
              <a:buClr>
                <a:schemeClr val="dk1"/>
              </a:buClr>
              <a:buSzPts val="9000"/>
              <a:buNone/>
              <a:defRPr sz="9000">
                <a:solidFill>
                  <a:schemeClr val="dk1"/>
                </a:solidFill>
              </a:defRPr>
            </a:lvl7pPr>
            <a:lvl8pPr lvl="7" algn="ctr" rtl="0">
              <a:spcBef>
                <a:spcPts val="0"/>
              </a:spcBef>
              <a:spcAft>
                <a:spcPts val="0"/>
              </a:spcAft>
              <a:buClr>
                <a:schemeClr val="dk1"/>
              </a:buClr>
              <a:buSzPts val="9000"/>
              <a:buNone/>
              <a:defRPr sz="9000">
                <a:solidFill>
                  <a:schemeClr val="dk1"/>
                </a:solidFill>
              </a:defRPr>
            </a:lvl8pPr>
            <a:lvl9pPr lvl="8" algn="ctr" rtl="0">
              <a:spcBef>
                <a:spcPts val="0"/>
              </a:spcBef>
              <a:spcAft>
                <a:spcPts val="0"/>
              </a:spcAft>
              <a:buClr>
                <a:schemeClr val="dk1"/>
              </a:buClr>
              <a:buSzPts val="9000"/>
              <a:buNone/>
              <a:defRPr sz="9000">
                <a:solidFill>
                  <a:schemeClr val="dk1"/>
                </a:solidFill>
              </a:defRPr>
            </a:lvl9pPr>
          </a:lstStyle>
          <a:p>
            <a:r>
              <a:t>xx%</a:t>
            </a:r>
          </a:p>
        </p:txBody>
      </p:sp>
      <p:sp>
        <p:nvSpPr>
          <p:cNvPr id="47" name="Google Shape;47;p11"/>
          <p:cNvSpPr txBox="1">
            <a:spLocks noGrp="1"/>
          </p:cNvSpPr>
          <p:nvPr>
            <p:ph type="body" idx="1"/>
          </p:nvPr>
        </p:nvSpPr>
        <p:spPr>
          <a:xfrm>
            <a:off x="713250" y="2706376"/>
            <a:ext cx="7717500" cy="448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chemeClr val="dk1"/>
              </a:buClr>
              <a:buSzPts val="1400"/>
              <a:buChar char="●"/>
              <a:defRPr>
                <a:solidFill>
                  <a:schemeClr val="dk1"/>
                </a:solidFill>
              </a:defRPr>
            </a:lvl1pPr>
            <a:lvl2pPr marL="914400" lvl="1" indent="-317500" algn="ctr">
              <a:spcBef>
                <a:spcPts val="1600"/>
              </a:spcBef>
              <a:spcAft>
                <a:spcPts val="0"/>
              </a:spcAft>
              <a:buClr>
                <a:schemeClr val="dk1"/>
              </a:buClr>
              <a:buSzPts val="1400"/>
              <a:buChar char="○"/>
              <a:defRPr>
                <a:solidFill>
                  <a:schemeClr val="dk1"/>
                </a:solidFill>
              </a:defRPr>
            </a:lvl2pPr>
            <a:lvl3pPr marL="1371600" lvl="2" indent="-317500" algn="ctr">
              <a:spcBef>
                <a:spcPts val="1600"/>
              </a:spcBef>
              <a:spcAft>
                <a:spcPts val="0"/>
              </a:spcAft>
              <a:buClr>
                <a:schemeClr val="dk1"/>
              </a:buClr>
              <a:buSzPts val="1400"/>
              <a:buChar char="■"/>
              <a:defRPr>
                <a:solidFill>
                  <a:schemeClr val="dk1"/>
                </a:solidFill>
              </a:defRPr>
            </a:lvl3pPr>
            <a:lvl4pPr marL="1828800" lvl="3" indent="-317500" algn="ctr">
              <a:spcBef>
                <a:spcPts val="1600"/>
              </a:spcBef>
              <a:spcAft>
                <a:spcPts val="0"/>
              </a:spcAft>
              <a:buClr>
                <a:schemeClr val="dk1"/>
              </a:buClr>
              <a:buSzPts val="1400"/>
              <a:buChar char="●"/>
              <a:defRPr>
                <a:solidFill>
                  <a:schemeClr val="dk1"/>
                </a:solidFill>
              </a:defRPr>
            </a:lvl4pPr>
            <a:lvl5pPr marL="2286000" lvl="4" indent="-317500" algn="ctr">
              <a:spcBef>
                <a:spcPts val="1600"/>
              </a:spcBef>
              <a:spcAft>
                <a:spcPts val="0"/>
              </a:spcAft>
              <a:buClr>
                <a:schemeClr val="dk1"/>
              </a:buClr>
              <a:buSzPts val="1400"/>
              <a:buChar char="○"/>
              <a:defRPr>
                <a:solidFill>
                  <a:schemeClr val="dk1"/>
                </a:solidFill>
              </a:defRPr>
            </a:lvl5pPr>
            <a:lvl6pPr marL="2743200" lvl="5" indent="-317500" algn="ctr">
              <a:spcBef>
                <a:spcPts val="1600"/>
              </a:spcBef>
              <a:spcAft>
                <a:spcPts val="0"/>
              </a:spcAft>
              <a:buClr>
                <a:schemeClr val="dk1"/>
              </a:buClr>
              <a:buSzPts val="1400"/>
              <a:buChar char="■"/>
              <a:defRPr>
                <a:solidFill>
                  <a:schemeClr val="dk1"/>
                </a:solidFill>
              </a:defRPr>
            </a:lvl6pPr>
            <a:lvl7pPr marL="3200400" lvl="6" indent="-317500" algn="ctr">
              <a:spcBef>
                <a:spcPts val="1600"/>
              </a:spcBef>
              <a:spcAft>
                <a:spcPts val="0"/>
              </a:spcAft>
              <a:buClr>
                <a:schemeClr val="dk1"/>
              </a:buClr>
              <a:buSzPts val="1400"/>
              <a:buChar char="●"/>
              <a:defRPr>
                <a:solidFill>
                  <a:schemeClr val="dk1"/>
                </a:solidFill>
              </a:defRPr>
            </a:lvl7pPr>
            <a:lvl8pPr marL="3657600" lvl="7" indent="-317500" algn="ctr">
              <a:spcBef>
                <a:spcPts val="1600"/>
              </a:spcBef>
              <a:spcAft>
                <a:spcPts val="0"/>
              </a:spcAft>
              <a:buClr>
                <a:schemeClr val="dk1"/>
              </a:buClr>
              <a:buSzPts val="1400"/>
              <a:buChar char="○"/>
              <a:defRPr>
                <a:solidFill>
                  <a:schemeClr val="dk1"/>
                </a:solidFill>
              </a:defRPr>
            </a:lvl8pPr>
            <a:lvl9pPr marL="4114800" lvl="8" indent="-317500" algn="ctr">
              <a:spcBef>
                <a:spcPts val="1600"/>
              </a:spcBef>
              <a:spcAft>
                <a:spcPts val="160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1"/>
        </a:solidFill>
        <a:effectLst/>
      </p:bgPr>
    </p:bg>
    <p:spTree>
      <p:nvGrpSpPr>
        <p:cNvPr id="1" name="Shape 49"/>
        <p:cNvGrpSpPr/>
        <p:nvPr/>
      </p:nvGrpSpPr>
      <p:grpSpPr>
        <a:xfrm>
          <a:off x="0" y="0"/>
          <a:ext cx="0" cy="0"/>
          <a:chOff x="0" y="0"/>
          <a:chExt cx="0" cy="0"/>
        </a:xfrm>
      </p:grpSpPr>
      <p:sp>
        <p:nvSpPr>
          <p:cNvPr id="50" name="Google Shape;50;p13"/>
          <p:cNvSpPr/>
          <p:nvPr/>
        </p:nvSpPr>
        <p:spPr>
          <a:xfrm>
            <a:off x="457200" y="311725"/>
            <a:ext cx="8880300" cy="4894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3"/>
          <p:cNvSpPr txBox="1">
            <a:spLocks noGrp="1"/>
          </p:cNvSpPr>
          <p:nvPr>
            <p:ph type="title"/>
          </p:nvPr>
        </p:nvSpPr>
        <p:spPr>
          <a:xfrm>
            <a:off x="1613950" y="2188025"/>
            <a:ext cx="28071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52" name="Google Shape;52;p13"/>
          <p:cNvSpPr txBox="1">
            <a:spLocks noGrp="1"/>
          </p:cNvSpPr>
          <p:nvPr>
            <p:ph type="title" idx="2" hasCustomPrompt="1"/>
          </p:nvPr>
        </p:nvSpPr>
        <p:spPr>
          <a:xfrm>
            <a:off x="1005546" y="1468868"/>
            <a:ext cx="6846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53" name="Google Shape;53;p13"/>
          <p:cNvSpPr txBox="1">
            <a:spLocks noGrp="1"/>
          </p:cNvSpPr>
          <p:nvPr>
            <p:ph type="title" idx="3" hasCustomPrompt="1"/>
          </p:nvPr>
        </p:nvSpPr>
        <p:spPr>
          <a:xfrm>
            <a:off x="1005546" y="2336790"/>
            <a:ext cx="6846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54" name="Google Shape;54;p13"/>
          <p:cNvSpPr txBox="1">
            <a:spLocks noGrp="1"/>
          </p:cNvSpPr>
          <p:nvPr>
            <p:ph type="title" idx="4"/>
          </p:nvPr>
        </p:nvSpPr>
        <p:spPr>
          <a:xfrm>
            <a:off x="1613950" y="3933075"/>
            <a:ext cx="27195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55" name="Google Shape;55;p13"/>
          <p:cNvSpPr txBox="1">
            <a:spLocks noGrp="1"/>
          </p:cNvSpPr>
          <p:nvPr>
            <p:ph type="title" idx="5"/>
          </p:nvPr>
        </p:nvSpPr>
        <p:spPr>
          <a:xfrm>
            <a:off x="1613950" y="1348800"/>
            <a:ext cx="27195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56" name="Google Shape;56;p13"/>
          <p:cNvSpPr txBox="1">
            <a:spLocks noGrp="1"/>
          </p:cNvSpPr>
          <p:nvPr>
            <p:ph type="title" idx="6"/>
          </p:nvPr>
        </p:nvSpPr>
        <p:spPr>
          <a:xfrm>
            <a:off x="1613950" y="3065150"/>
            <a:ext cx="27195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57" name="Google Shape;57;p13"/>
          <p:cNvSpPr txBox="1">
            <a:spLocks noGrp="1"/>
          </p:cNvSpPr>
          <p:nvPr>
            <p:ph type="title" idx="7" hasCustomPrompt="1"/>
          </p:nvPr>
        </p:nvSpPr>
        <p:spPr>
          <a:xfrm>
            <a:off x="1005546" y="3185218"/>
            <a:ext cx="6846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58" name="Google Shape;58;p13"/>
          <p:cNvSpPr txBox="1">
            <a:spLocks noGrp="1"/>
          </p:cNvSpPr>
          <p:nvPr>
            <p:ph type="title" idx="8" hasCustomPrompt="1"/>
          </p:nvPr>
        </p:nvSpPr>
        <p:spPr>
          <a:xfrm>
            <a:off x="1005546" y="4053140"/>
            <a:ext cx="6846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59" name="Google Shape;59;p13"/>
          <p:cNvSpPr txBox="1">
            <a:spLocks noGrp="1"/>
          </p:cNvSpPr>
          <p:nvPr>
            <p:ph type="subTitle" idx="1"/>
          </p:nvPr>
        </p:nvSpPr>
        <p:spPr>
          <a:xfrm>
            <a:off x="1613950" y="1624345"/>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0" name="Google Shape;60;p13"/>
          <p:cNvSpPr txBox="1">
            <a:spLocks noGrp="1"/>
          </p:cNvSpPr>
          <p:nvPr>
            <p:ph type="subTitle" idx="9"/>
          </p:nvPr>
        </p:nvSpPr>
        <p:spPr>
          <a:xfrm>
            <a:off x="1613950" y="3350220"/>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1" name="Google Shape;61;p13"/>
          <p:cNvSpPr txBox="1">
            <a:spLocks noGrp="1"/>
          </p:cNvSpPr>
          <p:nvPr>
            <p:ph type="subTitle" idx="13"/>
          </p:nvPr>
        </p:nvSpPr>
        <p:spPr>
          <a:xfrm>
            <a:off x="1613950" y="246749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2" name="Google Shape;62;p13"/>
          <p:cNvSpPr txBox="1">
            <a:spLocks noGrp="1"/>
          </p:cNvSpPr>
          <p:nvPr>
            <p:ph type="subTitle" idx="14"/>
          </p:nvPr>
        </p:nvSpPr>
        <p:spPr>
          <a:xfrm>
            <a:off x="1613950" y="421254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3" name="Google Shape;63;p13"/>
          <p:cNvSpPr/>
          <p:nvPr/>
        </p:nvSpPr>
        <p:spPr>
          <a:xfrm>
            <a:off x="5220275" y="-10975"/>
            <a:ext cx="3981000" cy="5154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txBox="1">
            <a:spLocks noGrp="1"/>
          </p:cNvSpPr>
          <p:nvPr>
            <p:ph type="title" idx="15"/>
          </p:nvPr>
        </p:nvSpPr>
        <p:spPr>
          <a:xfrm>
            <a:off x="713225" y="59743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25">
    <p:bg>
      <p:bgPr>
        <a:solidFill>
          <a:schemeClr val="lt1"/>
        </a:solidFill>
        <a:effectLst/>
      </p:bgPr>
    </p:bg>
    <p:spTree>
      <p:nvGrpSpPr>
        <p:cNvPr id="1" name="Shape 65"/>
        <p:cNvGrpSpPr/>
        <p:nvPr/>
      </p:nvGrpSpPr>
      <p:grpSpPr>
        <a:xfrm>
          <a:off x="0" y="0"/>
          <a:ext cx="0" cy="0"/>
          <a:chOff x="0" y="0"/>
          <a:chExt cx="0" cy="0"/>
        </a:xfrm>
      </p:grpSpPr>
      <p:sp>
        <p:nvSpPr>
          <p:cNvPr id="66" name="Google Shape;66;p14"/>
          <p:cNvSpPr/>
          <p:nvPr/>
        </p:nvSpPr>
        <p:spPr>
          <a:xfrm>
            <a:off x="2452250" y="846900"/>
            <a:ext cx="6802500" cy="3449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txBox="1">
            <a:spLocks noGrp="1"/>
          </p:cNvSpPr>
          <p:nvPr>
            <p:ph type="title"/>
          </p:nvPr>
        </p:nvSpPr>
        <p:spPr>
          <a:xfrm>
            <a:off x="3629800" y="1592600"/>
            <a:ext cx="4745400" cy="528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3000"/>
              <a:buNone/>
              <a:defRPr sz="3000">
                <a:solidFill>
                  <a:schemeClr val="dk1"/>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68" name="Google Shape;68;p14"/>
          <p:cNvSpPr txBox="1">
            <a:spLocks noGrp="1"/>
          </p:cNvSpPr>
          <p:nvPr>
            <p:ph type="subTitle" idx="1"/>
          </p:nvPr>
        </p:nvSpPr>
        <p:spPr>
          <a:xfrm>
            <a:off x="4013325" y="2263300"/>
            <a:ext cx="4362000" cy="13173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400"/>
              <a:buNone/>
              <a:defRPr sz="1400">
                <a:solidFill>
                  <a:schemeClr val="dk1"/>
                </a:solidFill>
              </a:defRPr>
            </a:lvl1pPr>
            <a:lvl2pPr lvl="1" algn="r" rtl="0">
              <a:spcBef>
                <a:spcPts val="1600"/>
              </a:spcBef>
              <a:spcAft>
                <a:spcPts val="0"/>
              </a:spcAft>
              <a:buClr>
                <a:schemeClr val="dk1"/>
              </a:buClr>
              <a:buSzPts val="1400"/>
              <a:buNone/>
              <a:defRPr>
                <a:solidFill>
                  <a:schemeClr val="dk1"/>
                </a:solidFill>
              </a:defRPr>
            </a:lvl2pPr>
            <a:lvl3pPr lvl="2" algn="r" rtl="0">
              <a:spcBef>
                <a:spcPts val="1600"/>
              </a:spcBef>
              <a:spcAft>
                <a:spcPts val="0"/>
              </a:spcAft>
              <a:buClr>
                <a:schemeClr val="dk1"/>
              </a:buClr>
              <a:buSzPts val="1400"/>
              <a:buNone/>
              <a:defRPr>
                <a:solidFill>
                  <a:schemeClr val="dk1"/>
                </a:solidFill>
              </a:defRPr>
            </a:lvl3pPr>
            <a:lvl4pPr lvl="3" algn="r" rtl="0">
              <a:spcBef>
                <a:spcPts val="1600"/>
              </a:spcBef>
              <a:spcAft>
                <a:spcPts val="0"/>
              </a:spcAft>
              <a:buClr>
                <a:schemeClr val="dk1"/>
              </a:buClr>
              <a:buSzPts val="1400"/>
              <a:buNone/>
              <a:defRPr>
                <a:solidFill>
                  <a:schemeClr val="dk1"/>
                </a:solidFill>
              </a:defRPr>
            </a:lvl4pPr>
            <a:lvl5pPr lvl="4" algn="r" rtl="0">
              <a:spcBef>
                <a:spcPts val="1600"/>
              </a:spcBef>
              <a:spcAft>
                <a:spcPts val="0"/>
              </a:spcAft>
              <a:buClr>
                <a:schemeClr val="dk1"/>
              </a:buClr>
              <a:buSzPts val="1400"/>
              <a:buNone/>
              <a:defRPr>
                <a:solidFill>
                  <a:schemeClr val="dk1"/>
                </a:solidFill>
              </a:defRPr>
            </a:lvl5pPr>
            <a:lvl6pPr lvl="5" algn="r" rtl="0">
              <a:spcBef>
                <a:spcPts val="1600"/>
              </a:spcBef>
              <a:spcAft>
                <a:spcPts val="0"/>
              </a:spcAft>
              <a:buClr>
                <a:schemeClr val="dk1"/>
              </a:buClr>
              <a:buSzPts val="1400"/>
              <a:buNone/>
              <a:defRPr>
                <a:solidFill>
                  <a:schemeClr val="dk1"/>
                </a:solidFill>
              </a:defRPr>
            </a:lvl6pPr>
            <a:lvl7pPr lvl="6" algn="r" rtl="0">
              <a:spcBef>
                <a:spcPts val="1600"/>
              </a:spcBef>
              <a:spcAft>
                <a:spcPts val="0"/>
              </a:spcAft>
              <a:buClr>
                <a:schemeClr val="dk1"/>
              </a:buClr>
              <a:buSzPts val="1400"/>
              <a:buNone/>
              <a:defRPr>
                <a:solidFill>
                  <a:schemeClr val="dk1"/>
                </a:solidFill>
              </a:defRPr>
            </a:lvl7pPr>
            <a:lvl8pPr lvl="7" algn="r" rtl="0">
              <a:spcBef>
                <a:spcPts val="1600"/>
              </a:spcBef>
              <a:spcAft>
                <a:spcPts val="0"/>
              </a:spcAft>
              <a:buClr>
                <a:schemeClr val="dk1"/>
              </a:buClr>
              <a:buSzPts val="1400"/>
              <a:buNone/>
              <a:defRPr>
                <a:solidFill>
                  <a:schemeClr val="dk1"/>
                </a:solidFill>
              </a:defRPr>
            </a:lvl8pPr>
            <a:lvl9pPr lvl="8" algn="r" rtl="0">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21">
    <p:bg>
      <p:bgPr>
        <a:solidFill>
          <a:schemeClr val="lt1"/>
        </a:solid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body" idx="1"/>
          </p:nvPr>
        </p:nvSpPr>
        <p:spPr>
          <a:xfrm>
            <a:off x="713235" y="1848025"/>
            <a:ext cx="2547000" cy="798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71" name="Google Shape;71;p15"/>
          <p:cNvSpPr txBox="1">
            <a:spLocks noGrp="1"/>
          </p:cNvSpPr>
          <p:nvPr>
            <p:ph type="title"/>
          </p:nvPr>
        </p:nvSpPr>
        <p:spPr>
          <a:xfrm>
            <a:off x="713225" y="53072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
        <p:nvSpPr>
          <p:cNvPr id="72" name="Google Shape;72;p15"/>
          <p:cNvSpPr/>
          <p:nvPr/>
        </p:nvSpPr>
        <p:spPr>
          <a:xfrm>
            <a:off x="4382025" y="759325"/>
            <a:ext cx="4065900" cy="4675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5">
    <p:bg>
      <p:bgPr>
        <a:solidFill>
          <a:schemeClr val="lt1"/>
        </a:solid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862450" y="3476850"/>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75" name="Google Shape;75;p16"/>
          <p:cNvSpPr txBox="1">
            <a:spLocks noGrp="1"/>
          </p:cNvSpPr>
          <p:nvPr>
            <p:ph type="subTitle" idx="1"/>
          </p:nvPr>
        </p:nvSpPr>
        <p:spPr>
          <a:xfrm>
            <a:off x="424450" y="3735593"/>
            <a:ext cx="26397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6" name="Google Shape;76;p16"/>
          <p:cNvSpPr txBox="1">
            <a:spLocks noGrp="1"/>
          </p:cNvSpPr>
          <p:nvPr>
            <p:ph type="title" idx="2"/>
          </p:nvPr>
        </p:nvSpPr>
        <p:spPr>
          <a:xfrm>
            <a:off x="6525755" y="3476850"/>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77" name="Google Shape;77;p16"/>
          <p:cNvSpPr txBox="1">
            <a:spLocks noGrp="1"/>
          </p:cNvSpPr>
          <p:nvPr>
            <p:ph type="subTitle" idx="3"/>
          </p:nvPr>
        </p:nvSpPr>
        <p:spPr>
          <a:xfrm>
            <a:off x="6087755" y="3735593"/>
            <a:ext cx="26397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8" name="Google Shape;78;p16"/>
          <p:cNvSpPr txBox="1">
            <a:spLocks noGrp="1"/>
          </p:cNvSpPr>
          <p:nvPr>
            <p:ph type="title" idx="4"/>
          </p:nvPr>
        </p:nvSpPr>
        <p:spPr>
          <a:xfrm>
            <a:off x="3690150" y="3019650"/>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79" name="Google Shape;79;p16"/>
          <p:cNvSpPr txBox="1">
            <a:spLocks noGrp="1"/>
          </p:cNvSpPr>
          <p:nvPr>
            <p:ph type="subTitle" idx="5"/>
          </p:nvPr>
        </p:nvSpPr>
        <p:spPr>
          <a:xfrm>
            <a:off x="3252150" y="3278393"/>
            <a:ext cx="26397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0" name="Google Shape;80;p16"/>
          <p:cNvSpPr txBox="1">
            <a:spLocks noGrp="1"/>
          </p:cNvSpPr>
          <p:nvPr>
            <p:ph type="title" idx="6"/>
          </p:nvPr>
        </p:nvSpPr>
        <p:spPr>
          <a:xfrm>
            <a:off x="1687950" y="530725"/>
            <a:ext cx="57681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30">
    <p:bg>
      <p:bgPr>
        <a:solidFill>
          <a:schemeClr val="lt1"/>
        </a:solidFill>
        <a:effectLst/>
      </p:bgPr>
    </p:bg>
    <p:spTree>
      <p:nvGrpSpPr>
        <p:cNvPr id="1" name="Shape 81"/>
        <p:cNvGrpSpPr/>
        <p:nvPr/>
      </p:nvGrpSpPr>
      <p:grpSpPr>
        <a:xfrm>
          <a:off x="0" y="0"/>
          <a:ext cx="0" cy="0"/>
          <a:chOff x="0" y="0"/>
          <a:chExt cx="0" cy="0"/>
        </a:xfrm>
      </p:grpSpPr>
      <p:sp>
        <p:nvSpPr>
          <p:cNvPr id="82" name="Google Shape;82;p17"/>
          <p:cNvSpPr txBox="1">
            <a:spLocks noGrp="1"/>
          </p:cNvSpPr>
          <p:nvPr>
            <p:ph type="ctrTitle"/>
          </p:nvPr>
        </p:nvSpPr>
        <p:spPr>
          <a:xfrm>
            <a:off x="1690800" y="1412200"/>
            <a:ext cx="5762400" cy="113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8000"/>
              <a:buNone/>
              <a:defRPr sz="8000">
                <a:solidFill>
                  <a:schemeClr val="dk1"/>
                </a:solidFill>
              </a:defRPr>
            </a:lvl1pPr>
            <a:lvl2pPr lvl="1" algn="ctr" rtl="0">
              <a:spcBef>
                <a:spcPts val="0"/>
              </a:spcBef>
              <a:spcAft>
                <a:spcPts val="0"/>
              </a:spcAft>
              <a:buClr>
                <a:schemeClr val="dk1"/>
              </a:buClr>
              <a:buSzPts val="8000"/>
              <a:buNone/>
              <a:defRPr sz="8000">
                <a:solidFill>
                  <a:schemeClr val="dk1"/>
                </a:solidFill>
              </a:defRPr>
            </a:lvl2pPr>
            <a:lvl3pPr lvl="2" algn="ctr" rtl="0">
              <a:spcBef>
                <a:spcPts val="0"/>
              </a:spcBef>
              <a:spcAft>
                <a:spcPts val="0"/>
              </a:spcAft>
              <a:buClr>
                <a:schemeClr val="dk1"/>
              </a:buClr>
              <a:buSzPts val="8000"/>
              <a:buNone/>
              <a:defRPr sz="8000">
                <a:solidFill>
                  <a:schemeClr val="dk1"/>
                </a:solidFill>
              </a:defRPr>
            </a:lvl3pPr>
            <a:lvl4pPr lvl="3" algn="ctr" rtl="0">
              <a:spcBef>
                <a:spcPts val="0"/>
              </a:spcBef>
              <a:spcAft>
                <a:spcPts val="0"/>
              </a:spcAft>
              <a:buClr>
                <a:schemeClr val="dk1"/>
              </a:buClr>
              <a:buSzPts val="8000"/>
              <a:buNone/>
              <a:defRPr sz="8000">
                <a:solidFill>
                  <a:schemeClr val="dk1"/>
                </a:solidFill>
              </a:defRPr>
            </a:lvl4pPr>
            <a:lvl5pPr lvl="4" algn="ctr" rtl="0">
              <a:spcBef>
                <a:spcPts val="0"/>
              </a:spcBef>
              <a:spcAft>
                <a:spcPts val="0"/>
              </a:spcAft>
              <a:buClr>
                <a:schemeClr val="dk1"/>
              </a:buClr>
              <a:buSzPts val="8000"/>
              <a:buNone/>
              <a:defRPr sz="8000">
                <a:solidFill>
                  <a:schemeClr val="dk1"/>
                </a:solidFill>
              </a:defRPr>
            </a:lvl5pPr>
            <a:lvl6pPr lvl="5" algn="ctr" rtl="0">
              <a:spcBef>
                <a:spcPts val="0"/>
              </a:spcBef>
              <a:spcAft>
                <a:spcPts val="0"/>
              </a:spcAft>
              <a:buClr>
                <a:schemeClr val="dk1"/>
              </a:buClr>
              <a:buSzPts val="8000"/>
              <a:buNone/>
              <a:defRPr sz="8000">
                <a:solidFill>
                  <a:schemeClr val="dk1"/>
                </a:solidFill>
              </a:defRPr>
            </a:lvl6pPr>
            <a:lvl7pPr lvl="6" algn="ctr" rtl="0">
              <a:spcBef>
                <a:spcPts val="0"/>
              </a:spcBef>
              <a:spcAft>
                <a:spcPts val="0"/>
              </a:spcAft>
              <a:buClr>
                <a:schemeClr val="dk1"/>
              </a:buClr>
              <a:buSzPts val="8000"/>
              <a:buNone/>
              <a:defRPr sz="8000">
                <a:solidFill>
                  <a:schemeClr val="dk1"/>
                </a:solidFill>
              </a:defRPr>
            </a:lvl7pPr>
            <a:lvl8pPr lvl="7" algn="ctr" rtl="0">
              <a:spcBef>
                <a:spcPts val="0"/>
              </a:spcBef>
              <a:spcAft>
                <a:spcPts val="0"/>
              </a:spcAft>
              <a:buClr>
                <a:schemeClr val="dk1"/>
              </a:buClr>
              <a:buSzPts val="8000"/>
              <a:buNone/>
              <a:defRPr sz="8000">
                <a:solidFill>
                  <a:schemeClr val="dk1"/>
                </a:solidFill>
              </a:defRPr>
            </a:lvl8pPr>
            <a:lvl9pPr lvl="8" algn="ctr" rtl="0">
              <a:spcBef>
                <a:spcPts val="0"/>
              </a:spcBef>
              <a:spcAft>
                <a:spcPts val="0"/>
              </a:spcAft>
              <a:buClr>
                <a:schemeClr val="dk1"/>
              </a:buClr>
              <a:buSzPts val="8000"/>
              <a:buNone/>
              <a:defRPr sz="8000">
                <a:solidFill>
                  <a:schemeClr val="dk1"/>
                </a:solidFill>
              </a:defRPr>
            </a:lvl9pPr>
          </a:lstStyle>
          <a:p>
            <a:endParaRPr/>
          </a:p>
        </p:txBody>
      </p:sp>
      <p:sp>
        <p:nvSpPr>
          <p:cNvPr id="83" name="Google Shape;83;p17"/>
          <p:cNvSpPr txBox="1">
            <a:spLocks noGrp="1"/>
          </p:cNvSpPr>
          <p:nvPr>
            <p:ph type="subTitle" idx="1"/>
          </p:nvPr>
        </p:nvSpPr>
        <p:spPr>
          <a:xfrm>
            <a:off x="2105100" y="2523638"/>
            <a:ext cx="4933800" cy="7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4" name="Google Shape;84;p17"/>
          <p:cNvSpPr/>
          <p:nvPr/>
        </p:nvSpPr>
        <p:spPr>
          <a:xfrm rot="5400000">
            <a:off x="4050300" y="-2295925"/>
            <a:ext cx="1043400" cy="548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85" name="Google Shape;85;p17"/>
          <p:cNvSpPr/>
          <p:nvPr/>
        </p:nvSpPr>
        <p:spPr>
          <a:xfrm>
            <a:off x="-82775" y="467600"/>
            <a:ext cx="9356400" cy="4146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1">
  <p:cSld name="CUSTOM_1_1">
    <p:bg>
      <p:bgPr>
        <a:solidFill>
          <a:schemeClr val="lt1"/>
        </a:solidFill>
        <a:effectLst/>
      </p:bgPr>
    </p:bg>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
        <p:nvSpPr>
          <p:cNvPr id="88" name="Google Shape;88;p18"/>
          <p:cNvSpPr txBox="1">
            <a:spLocks noGrp="1"/>
          </p:cNvSpPr>
          <p:nvPr>
            <p:ph type="title" idx="2"/>
          </p:nvPr>
        </p:nvSpPr>
        <p:spPr>
          <a:xfrm>
            <a:off x="1882875" y="15852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89" name="Google Shape;89;p18"/>
          <p:cNvSpPr txBox="1">
            <a:spLocks noGrp="1"/>
          </p:cNvSpPr>
          <p:nvPr>
            <p:ph type="subTitle" idx="1"/>
          </p:nvPr>
        </p:nvSpPr>
        <p:spPr>
          <a:xfrm>
            <a:off x="1496175" y="1852711"/>
            <a:ext cx="2732700" cy="2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0" name="Google Shape;90;p18"/>
          <p:cNvSpPr txBox="1">
            <a:spLocks noGrp="1"/>
          </p:cNvSpPr>
          <p:nvPr>
            <p:ph type="title" idx="3"/>
          </p:nvPr>
        </p:nvSpPr>
        <p:spPr>
          <a:xfrm>
            <a:off x="1882875" y="30969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91" name="Google Shape;91;p18"/>
          <p:cNvSpPr txBox="1">
            <a:spLocks noGrp="1"/>
          </p:cNvSpPr>
          <p:nvPr>
            <p:ph type="subTitle" idx="4"/>
          </p:nvPr>
        </p:nvSpPr>
        <p:spPr>
          <a:xfrm>
            <a:off x="1496175" y="3371347"/>
            <a:ext cx="2732700" cy="2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2" name="Google Shape;92;p18"/>
          <p:cNvSpPr txBox="1">
            <a:spLocks noGrp="1"/>
          </p:cNvSpPr>
          <p:nvPr>
            <p:ph type="title" idx="5"/>
          </p:nvPr>
        </p:nvSpPr>
        <p:spPr>
          <a:xfrm>
            <a:off x="5301846" y="15852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93" name="Google Shape;93;p18"/>
          <p:cNvSpPr txBox="1">
            <a:spLocks noGrp="1"/>
          </p:cNvSpPr>
          <p:nvPr>
            <p:ph type="subTitle" idx="6"/>
          </p:nvPr>
        </p:nvSpPr>
        <p:spPr>
          <a:xfrm>
            <a:off x="4915146" y="1852711"/>
            <a:ext cx="2732700" cy="2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4" name="Google Shape;94;p18"/>
          <p:cNvSpPr txBox="1">
            <a:spLocks noGrp="1"/>
          </p:cNvSpPr>
          <p:nvPr>
            <p:ph type="title" idx="7"/>
          </p:nvPr>
        </p:nvSpPr>
        <p:spPr>
          <a:xfrm>
            <a:off x="5301846" y="309712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95" name="Google Shape;95;p18"/>
          <p:cNvSpPr txBox="1">
            <a:spLocks noGrp="1"/>
          </p:cNvSpPr>
          <p:nvPr>
            <p:ph type="subTitle" idx="8"/>
          </p:nvPr>
        </p:nvSpPr>
        <p:spPr>
          <a:xfrm>
            <a:off x="4915146" y="3370902"/>
            <a:ext cx="2732700" cy="2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6" name="Google Shape;96;p18"/>
          <p:cNvSpPr/>
          <p:nvPr/>
        </p:nvSpPr>
        <p:spPr>
          <a:xfrm rot="5400000">
            <a:off x="-1202025" y="3496000"/>
            <a:ext cx="2762400" cy="590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97" name="Google Shape;97;p18"/>
          <p:cNvSpPr/>
          <p:nvPr/>
        </p:nvSpPr>
        <p:spPr>
          <a:xfrm>
            <a:off x="-20775" y="-790250"/>
            <a:ext cx="8839200" cy="56388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26">
    <p:bg>
      <p:bgPr>
        <a:solidFill>
          <a:schemeClr val="lt1"/>
        </a:solidFill>
        <a:effectLst/>
      </p:bgPr>
    </p:bg>
    <p:spTree>
      <p:nvGrpSpPr>
        <p:cNvPr id="1" name="Shape 98"/>
        <p:cNvGrpSpPr/>
        <p:nvPr/>
      </p:nvGrpSpPr>
      <p:grpSpPr>
        <a:xfrm>
          <a:off x="0" y="0"/>
          <a:ext cx="0" cy="0"/>
          <a:chOff x="0" y="0"/>
          <a:chExt cx="0" cy="0"/>
        </a:xfrm>
      </p:grpSpPr>
      <p:sp>
        <p:nvSpPr>
          <p:cNvPr id="99" name="Google Shape;99;p19"/>
          <p:cNvSpPr/>
          <p:nvPr/>
        </p:nvSpPr>
        <p:spPr>
          <a:xfrm>
            <a:off x="-344625" y="2965550"/>
            <a:ext cx="9982200" cy="2378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5037075" y="1553300"/>
            <a:ext cx="2378400" cy="2904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1" name="Google Shape;101;p19"/>
          <p:cNvSpPr/>
          <p:nvPr/>
        </p:nvSpPr>
        <p:spPr>
          <a:xfrm rot="5400000">
            <a:off x="1728525" y="1553300"/>
            <a:ext cx="2378400" cy="290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2" name="Google Shape;102;p19"/>
          <p:cNvSpPr txBox="1">
            <a:spLocks noGrp="1"/>
          </p:cNvSpPr>
          <p:nvPr>
            <p:ph type="title"/>
          </p:nvPr>
        </p:nvSpPr>
        <p:spPr>
          <a:xfrm>
            <a:off x="922250" y="530725"/>
            <a:ext cx="5195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
        <p:nvSpPr>
          <p:cNvPr id="103" name="Google Shape;103;p19"/>
          <p:cNvSpPr txBox="1">
            <a:spLocks noGrp="1"/>
          </p:cNvSpPr>
          <p:nvPr>
            <p:ph type="subTitle" idx="1"/>
          </p:nvPr>
        </p:nvSpPr>
        <p:spPr>
          <a:xfrm>
            <a:off x="1560838" y="3204050"/>
            <a:ext cx="27432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04" name="Google Shape;104;p19"/>
          <p:cNvSpPr txBox="1">
            <a:spLocks noGrp="1"/>
          </p:cNvSpPr>
          <p:nvPr>
            <p:ph type="subTitle" idx="2"/>
          </p:nvPr>
        </p:nvSpPr>
        <p:spPr>
          <a:xfrm>
            <a:off x="4839962" y="3204050"/>
            <a:ext cx="27432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05" name="Google Shape;105;p19"/>
          <p:cNvSpPr txBox="1">
            <a:spLocks noGrp="1"/>
          </p:cNvSpPr>
          <p:nvPr>
            <p:ph type="title" idx="3"/>
          </p:nvPr>
        </p:nvSpPr>
        <p:spPr>
          <a:xfrm>
            <a:off x="1865338" y="2943450"/>
            <a:ext cx="2134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6" name="Google Shape;106;p19"/>
          <p:cNvSpPr txBox="1">
            <a:spLocks noGrp="1"/>
          </p:cNvSpPr>
          <p:nvPr>
            <p:ph type="title" idx="4"/>
          </p:nvPr>
        </p:nvSpPr>
        <p:spPr>
          <a:xfrm>
            <a:off x="5144462" y="2943450"/>
            <a:ext cx="2134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27">
    <p:bg>
      <p:bgPr>
        <a:solidFill>
          <a:schemeClr val="lt1"/>
        </a:solidFill>
        <a:effectLst/>
      </p:bgPr>
    </p:bg>
    <p:spTree>
      <p:nvGrpSpPr>
        <p:cNvPr id="1" name="Shape 107"/>
        <p:cNvGrpSpPr/>
        <p:nvPr/>
      </p:nvGrpSpPr>
      <p:grpSpPr>
        <a:xfrm>
          <a:off x="0" y="0"/>
          <a:ext cx="0" cy="0"/>
          <a:chOff x="0" y="0"/>
          <a:chExt cx="0" cy="0"/>
        </a:xfrm>
      </p:grpSpPr>
      <p:sp>
        <p:nvSpPr>
          <p:cNvPr id="108" name="Google Shape;108;p20"/>
          <p:cNvSpPr/>
          <p:nvPr/>
        </p:nvSpPr>
        <p:spPr>
          <a:xfrm>
            <a:off x="0" y="1856675"/>
            <a:ext cx="9144000" cy="225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9" name="Google Shape;109;p20"/>
          <p:cNvSpPr txBox="1">
            <a:spLocks noGrp="1"/>
          </p:cNvSpPr>
          <p:nvPr>
            <p:ph type="title"/>
          </p:nvPr>
        </p:nvSpPr>
        <p:spPr>
          <a:xfrm>
            <a:off x="1223325" y="2791059"/>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10" name="Google Shape;110;p20"/>
          <p:cNvSpPr txBox="1">
            <a:spLocks noGrp="1"/>
          </p:cNvSpPr>
          <p:nvPr>
            <p:ph type="subTitle" idx="1"/>
          </p:nvPr>
        </p:nvSpPr>
        <p:spPr>
          <a:xfrm>
            <a:off x="856875" y="3049800"/>
            <a:ext cx="23916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11" name="Google Shape;111;p20"/>
          <p:cNvSpPr txBox="1">
            <a:spLocks noGrp="1"/>
          </p:cNvSpPr>
          <p:nvPr>
            <p:ph type="title" idx="2"/>
          </p:nvPr>
        </p:nvSpPr>
        <p:spPr>
          <a:xfrm>
            <a:off x="6261975" y="2791059"/>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12" name="Google Shape;112;p20"/>
          <p:cNvSpPr txBox="1">
            <a:spLocks noGrp="1"/>
          </p:cNvSpPr>
          <p:nvPr>
            <p:ph type="subTitle" idx="3"/>
          </p:nvPr>
        </p:nvSpPr>
        <p:spPr>
          <a:xfrm>
            <a:off x="5895525" y="3049800"/>
            <a:ext cx="23916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13" name="Google Shape;113;p20"/>
          <p:cNvSpPr txBox="1">
            <a:spLocks noGrp="1"/>
          </p:cNvSpPr>
          <p:nvPr>
            <p:ph type="title" idx="4"/>
          </p:nvPr>
        </p:nvSpPr>
        <p:spPr>
          <a:xfrm>
            <a:off x="3752400" y="2791059"/>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14" name="Google Shape;114;p20"/>
          <p:cNvSpPr txBox="1">
            <a:spLocks noGrp="1"/>
          </p:cNvSpPr>
          <p:nvPr>
            <p:ph type="subTitle" idx="5"/>
          </p:nvPr>
        </p:nvSpPr>
        <p:spPr>
          <a:xfrm>
            <a:off x="3385950" y="3049800"/>
            <a:ext cx="23916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15" name="Google Shape;115;p20"/>
          <p:cNvSpPr txBox="1">
            <a:spLocks noGrp="1"/>
          </p:cNvSpPr>
          <p:nvPr>
            <p:ph type="title" idx="6"/>
          </p:nvPr>
        </p:nvSpPr>
        <p:spPr>
          <a:xfrm>
            <a:off x="1687950" y="530725"/>
            <a:ext cx="57681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p:nvPr/>
        </p:nvSpPr>
        <p:spPr>
          <a:xfrm>
            <a:off x="-185925" y="-195075"/>
            <a:ext cx="4584300" cy="5510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4632475" y="2260992"/>
            <a:ext cx="3423600" cy="6291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3600">
                <a:solidFill>
                  <a:schemeClr val="dk1"/>
                </a:solidFill>
              </a:defRPr>
            </a:lvl1pPr>
            <a:lvl2pPr lvl="1" algn="r" rtl="0">
              <a:spcBef>
                <a:spcPts val="0"/>
              </a:spcBef>
              <a:spcAft>
                <a:spcPts val="0"/>
              </a:spcAft>
              <a:buClr>
                <a:schemeClr val="dk1"/>
              </a:buClr>
              <a:buSzPts val="3600"/>
              <a:buNone/>
              <a:defRPr sz="3600">
                <a:solidFill>
                  <a:schemeClr val="dk1"/>
                </a:solidFill>
              </a:defRPr>
            </a:lvl2pPr>
            <a:lvl3pPr lvl="2" algn="r" rtl="0">
              <a:spcBef>
                <a:spcPts val="0"/>
              </a:spcBef>
              <a:spcAft>
                <a:spcPts val="0"/>
              </a:spcAft>
              <a:buClr>
                <a:schemeClr val="dk1"/>
              </a:buClr>
              <a:buSzPts val="3600"/>
              <a:buNone/>
              <a:defRPr sz="3600">
                <a:solidFill>
                  <a:schemeClr val="dk1"/>
                </a:solidFill>
              </a:defRPr>
            </a:lvl3pPr>
            <a:lvl4pPr lvl="3" algn="r" rtl="0">
              <a:spcBef>
                <a:spcPts val="0"/>
              </a:spcBef>
              <a:spcAft>
                <a:spcPts val="0"/>
              </a:spcAft>
              <a:buClr>
                <a:schemeClr val="dk1"/>
              </a:buClr>
              <a:buSzPts val="3600"/>
              <a:buNone/>
              <a:defRPr sz="3600">
                <a:solidFill>
                  <a:schemeClr val="dk1"/>
                </a:solidFill>
              </a:defRPr>
            </a:lvl4pPr>
            <a:lvl5pPr lvl="4" algn="r" rtl="0">
              <a:spcBef>
                <a:spcPts val="0"/>
              </a:spcBef>
              <a:spcAft>
                <a:spcPts val="0"/>
              </a:spcAft>
              <a:buClr>
                <a:schemeClr val="dk1"/>
              </a:buClr>
              <a:buSzPts val="3600"/>
              <a:buNone/>
              <a:defRPr sz="3600">
                <a:solidFill>
                  <a:schemeClr val="dk1"/>
                </a:solidFill>
              </a:defRPr>
            </a:lvl5pPr>
            <a:lvl6pPr lvl="5" algn="r" rtl="0">
              <a:spcBef>
                <a:spcPts val="0"/>
              </a:spcBef>
              <a:spcAft>
                <a:spcPts val="0"/>
              </a:spcAft>
              <a:buClr>
                <a:schemeClr val="dk1"/>
              </a:buClr>
              <a:buSzPts val="3600"/>
              <a:buNone/>
              <a:defRPr sz="3600">
                <a:solidFill>
                  <a:schemeClr val="dk1"/>
                </a:solidFill>
              </a:defRPr>
            </a:lvl6pPr>
            <a:lvl7pPr lvl="6" algn="r" rtl="0">
              <a:spcBef>
                <a:spcPts val="0"/>
              </a:spcBef>
              <a:spcAft>
                <a:spcPts val="0"/>
              </a:spcAft>
              <a:buClr>
                <a:schemeClr val="dk1"/>
              </a:buClr>
              <a:buSzPts val="3600"/>
              <a:buNone/>
              <a:defRPr sz="3600">
                <a:solidFill>
                  <a:schemeClr val="dk1"/>
                </a:solidFill>
              </a:defRPr>
            </a:lvl7pPr>
            <a:lvl8pPr lvl="7" algn="r" rtl="0">
              <a:spcBef>
                <a:spcPts val="0"/>
              </a:spcBef>
              <a:spcAft>
                <a:spcPts val="0"/>
              </a:spcAft>
              <a:buClr>
                <a:schemeClr val="dk1"/>
              </a:buClr>
              <a:buSzPts val="3600"/>
              <a:buNone/>
              <a:defRPr sz="3600">
                <a:solidFill>
                  <a:schemeClr val="dk1"/>
                </a:solidFill>
              </a:defRPr>
            </a:lvl8pPr>
            <a:lvl9pPr lvl="8" algn="r" rtl="0">
              <a:spcBef>
                <a:spcPts val="0"/>
              </a:spcBef>
              <a:spcAft>
                <a:spcPts val="0"/>
              </a:spcAft>
              <a:buClr>
                <a:schemeClr val="dk1"/>
              </a:buClr>
              <a:buSzPts val="3600"/>
              <a:buNone/>
              <a:defRPr sz="3600">
                <a:solidFill>
                  <a:schemeClr val="dk1"/>
                </a:solidFill>
              </a:defRPr>
            </a:lvl9pPr>
          </a:lstStyle>
          <a:p>
            <a:endParaRPr/>
          </a:p>
        </p:txBody>
      </p:sp>
      <p:sp>
        <p:nvSpPr>
          <p:cNvPr id="15" name="Google Shape;15;p3"/>
          <p:cNvSpPr txBox="1">
            <a:spLocks noGrp="1"/>
          </p:cNvSpPr>
          <p:nvPr>
            <p:ph type="title" idx="2" hasCustomPrompt="1"/>
          </p:nvPr>
        </p:nvSpPr>
        <p:spPr>
          <a:xfrm>
            <a:off x="998750" y="1886475"/>
            <a:ext cx="3057300" cy="1382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300"/>
              <a:buNone/>
              <a:defRPr sz="20300">
                <a:solidFill>
                  <a:schemeClr val="dk1"/>
                </a:solidFill>
              </a:defRPr>
            </a:lvl1pPr>
            <a:lvl2pPr lvl="1" rtl="0">
              <a:spcBef>
                <a:spcPts val="0"/>
              </a:spcBef>
              <a:spcAft>
                <a:spcPts val="0"/>
              </a:spcAft>
              <a:buClr>
                <a:schemeClr val="dk1"/>
              </a:buClr>
              <a:buSzPts val="12300"/>
              <a:buNone/>
              <a:defRPr sz="12300">
                <a:solidFill>
                  <a:schemeClr val="dk1"/>
                </a:solidFill>
              </a:defRPr>
            </a:lvl2pPr>
            <a:lvl3pPr lvl="2" rtl="0">
              <a:spcBef>
                <a:spcPts val="0"/>
              </a:spcBef>
              <a:spcAft>
                <a:spcPts val="0"/>
              </a:spcAft>
              <a:buClr>
                <a:schemeClr val="dk1"/>
              </a:buClr>
              <a:buSzPts val="12300"/>
              <a:buNone/>
              <a:defRPr sz="12300">
                <a:solidFill>
                  <a:schemeClr val="dk1"/>
                </a:solidFill>
              </a:defRPr>
            </a:lvl3pPr>
            <a:lvl4pPr lvl="3" rtl="0">
              <a:spcBef>
                <a:spcPts val="0"/>
              </a:spcBef>
              <a:spcAft>
                <a:spcPts val="0"/>
              </a:spcAft>
              <a:buClr>
                <a:schemeClr val="dk1"/>
              </a:buClr>
              <a:buSzPts val="12300"/>
              <a:buNone/>
              <a:defRPr sz="12300">
                <a:solidFill>
                  <a:schemeClr val="dk1"/>
                </a:solidFill>
              </a:defRPr>
            </a:lvl4pPr>
            <a:lvl5pPr lvl="4" rtl="0">
              <a:spcBef>
                <a:spcPts val="0"/>
              </a:spcBef>
              <a:spcAft>
                <a:spcPts val="0"/>
              </a:spcAft>
              <a:buClr>
                <a:schemeClr val="dk1"/>
              </a:buClr>
              <a:buSzPts val="12300"/>
              <a:buNone/>
              <a:defRPr sz="12300">
                <a:solidFill>
                  <a:schemeClr val="dk1"/>
                </a:solidFill>
              </a:defRPr>
            </a:lvl5pPr>
            <a:lvl6pPr lvl="5" rtl="0">
              <a:spcBef>
                <a:spcPts val="0"/>
              </a:spcBef>
              <a:spcAft>
                <a:spcPts val="0"/>
              </a:spcAft>
              <a:buClr>
                <a:schemeClr val="dk1"/>
              </a:buClr>
              <a:buSzPts val="12300"/>
              <a:buNone/>
              <a:defRPr sz="12300">
                <a:solidFill>
                  <a:schemeClr val="dk1"/>
                </a:solidFill>
              </a:defRPr>
            </a:lvl6pPr>
            <a:lvl7pPr lvl="6" rtl="0">
              <a:spcBef>
                <a:spcPts val="0"/>
              </a:spcBef>
              <a:spcAft>
                <a:spcPts val="0"/>
              </a:spcAft>
              <a:buClr>
                <a:schemeClr val="dk1"/>
              </a:buClr>
              <a:buSzPts val="12300"/>
              <a:buNone/>
              <a:defRPr sz="12300">
                <a:solidFill>
                  <a:schemeClr val="dk1"/>
                </a:solidFill>
              </a:defRPr>
            </a:lvl7pPr>
            <a:lvl8pPr lvl="7" rtl="0">
              <a:spcBef>
                <a:spcPts val="0"/>
              </a:spcBef>
              <a:spcAft>
                <a:spcPts val="0"/>
              </a:spcAft>
              <a:buClr>
                <a:schemeClr val="dk1"/>
              </a:buClr>
              <a:buSzPts val="12300"/>
              <a:buNone/>
              <a:defRPr sz="12300">
                <a:solidFill>
                  <a:schemeClr val="dk1"/>
                </a:solidFill>
              </a:defRPr>
            </a:lvl8pPr>
            <a:lvl9pPr lvl="8" rtl="0">
              <a:spcBef>
                <a:spcPts val="0"/>
              </a:spcBef>
              <a:spcAft>
                <a:spcPts val="0"/>
              </a:spcAft>
              <a:buClr>
                <a:schemeClr val="dk1"/>
              </a:buClr>
              <a:buSzPts val="12300"/>
              <a:buNone/>
              <a:defRPr sz="12300">
                <a:solidFill>
                  <a:schemeClr val="dk1"/>
                </a:solidFill>
              </a:defRPr>
            </a:lvl9pPr>
          </a:lstStyle>
          <a:p>
            <a:r>
              <a:t>xx%</a:t>
            </a:r>
          </a:p>
        </p:txBody>
      </p:sp>
      <p:sp>
        <p:nvSpPr>
          <p:cNvPr id="16" name="Google Shape;16;p3"/>
          <p:cNvSpPr txBox="1">
            <a:spLocks noGrp="1"/>
          </p:cNvSpPr>
          <p:nvPr>
            <p:ph type="subTitle" idx="1"/>
          </p:nvPr>
        </p:nvSpPr>
        <p:spPr>
          <a:xfrm>
            <a:off x="4809175" y="3062708"/>
            <a:ext cx="3246900" cy="40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1pPr>
            <a:lvl2pPr lvl="1" algn="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2pPr>
            <a:lvl3pPr lvl="2" algn="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3pPr>
            <a:lvl4pPr lvl="3" algn="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4pPr>
            <a:lvl5pPr lvl="4" algn="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5pPr>
            <a:lvl6pPr lvl="5" algn="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6pPr>
            <a:lvl7pPr lvl="6" algn="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7pPr>
            <a:lvl8pPr lvl="7" algn="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8pPr>
            <a:lvl9pPr lvl="8" algn="r" rtl="0">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9pPr>
          </a:lstStyle>
          <a:p>
            <a:endParaRPr/>
          </a:p>
        </p:txBody>
      </p:sp>
      <p:sp>
        <p:nvSpPr>
          <p:cNvPr id="17" name="Google Shape;17;p3"/>
          <p:cNvSpPr/>
          <p:nvPr/>
        </p:nvSpPr>
        <p:spPr>
          <a:xfrm>
            <a:off x="-166250" y="748875"/>
            <a:ext cx="9005100" cy="3657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CUSTOM_28">
    <p:bg>
      <p:bgPr>
        <a:solidFill>
          <a:schemeClr val="lt1"/>
        </a:solidFill>
        <a:effectLst/>
      </p:bgPr>
    </p:bg>
    <p:spTree>
      <p:nvGrpSpPr>
        <p:cNvPr id="1" name="Shape 116"/>
        <p:cNvGrpSpPr/>
        <p:nvPr/>
      </p:nvGrpSpPr>
      <p:grpSpPr>
        <a:xfrm>
          <a:off x="0" y="0"/>
          <a:ext cx="0" cy="0"/>
          <a:chOff x="0" y="0"/>
          <a:chExt cx="0" cy="0"/>
        </a:xfrm>
      </p:grpSpPr>
      <p:sp>
        <p:nvSpPr>
          <p:cNvPr id="117" name="Google Shape;117;p21"/>
          <p:cNvSpPr/>
          <p:nvPr/>
        </p:nvSpPr>
        <p:spPr>
          <a:xfrm>
            <a:off x="-133350" y="2474175"/>
            <a:ext cx="9391500" cy="266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txBox="1">
            <a:spLocks noGrp="1"/>
          </p:cNvSpPr>
          <p:nvPr>
            <p:ph type="body" idx="1"/>
          </p:nvPr>
        </p:nvSpPr>
        <p:spPr>
          <a:xfrm>
            <a:off x="2078825" y="4183375"/>
            <a:ext cx="5229300" cy="6693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dk1"/>
              </a:buClr>
              <a:buSzPts val="1400"/>
              <a:buChar char="●"/>
              <a:defRPr>
                <a:solidFill>
                  <a:schemeClr val="dk1"/>
                </a:solidFill>
              </a:defRPr>
            </a:lvl1pPr>
            <a:lvl2pPr marL="914400" lvl="1" indent="-317500" algn="ctr" rtl="0">
              <a:spcBef>
                <a:spcPts val="1600"/>
              </a:spcBef>
              <a:spcAft>
                <a:spcPts val="0"/>
              </a:spcAft>
              <a:buClr>
                <a:schemeClr val="dk1"/>
              </a:buClr>
              <a:buSzPts val="1400"/>
              <a:buChar char="○"/>
              <a:defRPr>
                <a:solidFill>
                  <a:schemeClr val="dk1"/>
                </a:solidFill>
              </a:defRPr>
            </a:lvl2pPr>
            <a:lvl3pPr marL="1371600" lvl="2" indent="-317500" algn="ctr" rtl="0">
              <a:spcBef>
                <a:spcPts val="1600"/>
              </a:spcBef>
              <a:spcAft>
                <a:spcPts val="0"/>
              </a:spcAft>
              <a:buClr>
                <a:schemeClr val="dk1"/>
              </a:buClr>
              <a:buSzPts val="1400"/>
              <a:buChar char="■"/>
              <a:defRPr>
                <a:solidFill>
                  <a:schemeClr val="dk1"/>
                </a:solidFill>
              </a:defRPr>
            </a:lvl3pPr>
            <a:lvl4pPr marL="1828800" lvl="3" indent="-317500" algn="ctr" rtl="0">
              <a:spcBef>
                <a:spcPts val="1600"/>
              </a:spcBef>
              <a:spcAft>
                <a:spcPts val="0"/>
              </a:spcAft>
              <a:buClr>
                <a:schemeClr val="dk1"/>
              </a:buClr>
              <a:buSzPts val="1400"/>
              <a:buChar char="●"/>
              <a:defRPr>
                <a:solidFill>
                  <a:schemeClr val="dk1"/>
                </a:solidFill>
              </a:defRPr>
            </a:lvl4pPr>
            <a:lvl5pPr marL="2286000" lvl="4" indent="-317500" algn="ctr" rtl="0">
              <a:spcBef>
                <a:spcPts val="1600"/>
              </a:spcBef>
              <a:spcAft>
                <a:spcPts val="0"/>
              </a:spcAft>
              <a:buClr>
                <a:schemeClr val="dk1"/>
              </a:buClr>
              <a:buSzPts val="1400"/>
              <a:buChar char="○"/>
              <a:defRPr>
                <a:solidFill>
                  <a:schemeClr val="dk1"/>
                </a:solidFill>
              </a:defRPr>
            </a:lvl5pPr>
            <a:lvl6pPr marL="2743200" lvl="5" indent="-317500" algn="ctr" rtl="0">
              <a:spcBef>
                <a:spcPts val="1600"/>
              </a:spcBef>
              <a:spcAft>
                <a:spcPts val="0"/>
              </a:spcAft>
              <a:buClr>
                <a:schemeClr val="dk1"/>
              </a:buClr>
              <a:buSzPts val="1400"/>
              <a:buChar char="■"/>
              <a:defRPr>
                <a:solidFill>
                  <a:schemeClr val="dk1"/>
                </a:solidFill>
              </a:defRPr>
            </a:lvl6pPr>
            <a:lvl7pPr marL="3200400" lvl="6" indent="-317500" algn="ctr" rtl="0">
              <a:spcBef>
                <a:spcPts val="1600"/>
              </a:spcBef>
              <a:spcAft>
                <a:spcPts val="0"/>
              </a:spcAft>
              <a:buClr>
                <a:schemeClr val="dk1"/>
              </a:buClr>
              <a:buSzPts val="1400"/>
              <a:buChar char="●"/>
              <a:defRPr>
                <a:solidFill>
                  <a:schemeClr val="dk1"/>
                </a:solidFill>
              </a:defRPr>
            </a:lvl7pPr>
            <a:lvl8pPr marL="3657600" lvl="7" indent="-317500" algn="ctr" rtl="0">
              <a:spcBef>
                <a:spcPts val="1600"/>
              </a:spcBef>
              <a:spcAft>
                <a:spcPts val="0"/>
              </a:spcAft>
              <a:buClr>
                <a:schemeClr val="dk1"/>
              </a:buClr>
              <a:buSzPts val="1400"/>
              <a:buChar char="○"/>
              <a:defRPr>
                <a:solidFill>
                  <a:schemeClr val="dk1"/>
                </a:solidFill>
              </a:defRPr>
            </a:lvl8pPr>
            <a:lvl9pPr marL="4114800" lvl="8" indent="-317500" algn="ctr" rtl="0">
              <a:spcBef>
                <a:spcPts val="1600"/>
              </a:spcBef>
              <a:spcAft>
                <a:spcPts val="1600"/>
              </a:spcAft>
              <a:buClr>
                <a:schemeClr val="dk1"/>
              </a:buClr>
              <a:buSzPts val="1400"/>
              <a:buChar char="■"/>
              <a:defRPr>
                <a:solidFill>
                  <a:schemeClr val="dk1"/>
                </a:solidFill>
              </a:defRPr>
            </a:lvl9pPr>
          </a:lstStyle>
          <a:p>
            <a:endParaRPr/>
          </a:p>
        </p:txBody>
      </p:sp>
      <p:sp>
        <p:nvSpPr>
          <p:cNvPr id="119" name="Google Shape;119;p21"/>
          <p:cNvSpPr txBox="1">
            <a:spLocks noGrp="1"/>
          </p:cNvSpPr>
          <p:nvPr>
            <p:ph type="title"/>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3">
  <p:cSld name="CUSTOM_31">
    <p:bg>
      <p:bgPr>
        <a:solidFill>
          <a:schemeClr val="lt1"/>
        </a:solidFill>
        <a:effectLst/>
      </p:bgPr>
    </p:bg>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1223325" y="2791059"/>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22" name="Google Shape;122;p22"/>
          <p:cNvSpPr txBox="1">
            <a:spLocks noGrp="1"/>
          </p:cNvSpPr>
          <p:nvPr>
            <p:ph type="subTitle" idx="1"/>
          </p:nvPr>
        </p:nvSpPr>
        <p:spPr>
          <a:xfrm>
            <a:off x="856875" y="3049800"/>
            <a:ext cx="23916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23" name="Google Shape;123;p22"/>
          <p:cNvSpPr txBox="1">
            <a:spLocks noGrp="1"/>
          </p:cNvSpPr>
          <p:nvPr>
            <p:ph type="title" idx="2"/>
          </p:nvPr>
        </p:nvSpPr>
        <p:spPr>
          <a:xfrm>
            <a:off x="6261975" y="2791059"/>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24" name="Google Shape;124;p22"/>
          <p:cNvSpPr txBox="1">
            <a:spLocks noGrp="1"/>
          </p:cNvSpPr>
          <p:nvPr>
            <p:ph type="subTitle" idx="3"/>
          </p:nvPr>
        </p:nvSpPr>
        <p:spPr>
          <a:xfrm>
            <a:off x="5895525" y="3049800"/>
            <a:ext cx="23916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25" name="Google Shape;125;p22"/>
          <p:cNvSpPr txBox="1">
            <a:spLocks noGrp="1"/>
          </p:cNvSpPr>
          <p:nvPr>
            <p:ph type="title" idx="4"/>
          </p:nvPr>
        </p:nvSpPr>
        <p:spPr>
          <a:xfrm>
            <a:off x="3752400" y="2791059"/>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26" name="Google Shape;126;p22"/>
          <p:cNvSpPr txBox="1">
            <a:spLocks noGrp="1"/>
          </p:cNvSpPr>
          <p:nvPr>
            <p:ph type="subTitle" idx="5"/>
          </p:nvPr>
        </p:nvSpPr>
        <p:spPr>
          <a:xfrm>
            <a:off x="3385950" y="3049800"/>
            <a:ext cx="23916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27" name="Google Shape;127;p22"/>
          <p:cNvSpPr txBox="1">
            <a:spLocks noGrp="1"/>
          </p:cNvSpPr>
          <p:nvPr>
            <p:ph type="title" idx="6"/>
          </p:nvPr>
        </p:nvSpPr>
        <p:spPr>
          <a:xfrm>
            <a:off x="1687950" y="530725"/>
            <a:ext cx="57681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endParaRPr/>
          </a:p>
        </p:txBody>
      </p:sp>
      <p:sp>
        <p:nvSpPr>
          <p:cNvPr id="128" name="Google Shape;128;p22"/>
          <p:cNvSpPr/>
          <p:nvPr/>
        </p:nvSpPr>
        <p:spPr>
          <a:xfrm>
            <a:off x="-435375" y="4086550"/>
            <a:ext cx="2205300" cy="42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836811" y="1958850"/>
            <a:ext cx="2421600" cy="21069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3361200" y="1958850"/>
            <a:ext cx="2421600" cy="21069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85589" y="1958850"/>
            <a:ext cx="2421600" cy="21069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
  <p:cSld name="CUSTOM_29">
    <p:bg>
      <p:bgPr>
        <a:solidFill>
          <a:schemeClr val="lt1"/>
        </a:solidFill>
        <a:effectLst/>
      </p:bgPr>
    </p:bg>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1043779" y="1754375"/>
            <a:ext cx="1897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34" name="Google Shape;134;p23"/>
          <p:cNvSpPr txBox="1">
            <a:spLocks noGrp="1"/>
          </p:cNvSpPr>
          <p:nvPr>
            <p:ph type="subTitle" idx="1"/>
          </p:nvPr>
        </p:nvSpPr>
        <p:spPr>
          <a:xfrm>
            <a:off x="1059229" y="2064083"/>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5" name="Google Shape;135;p23"/>
          <p:cNvSpPr txBox="1">
            <a:spLocks noGrp="1"/>
          </p:cNvSpPr>
          <p:nvPr>
            <p:ph type="title" idx="2"/>
          </p:nvPr>
        </p:nvSpPr>
        <p:spPr>
          <a:xfrm>
            <a:off x="1043779" y="3204651"/>
            <a:ext cx="1897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36" name="Google Shape;136;p23"/>
          <p:cNvSpPr txBox="1">
            <a:spLocks noGrp="1"/>
          </p:cNvSpPr>
          <p:nvPr>
            <p:ph type="subTitle" idx="3"/>
          </p:nvPr>
        </p:nvSpPr>
        <p:spPr>
          <a:xfrm>
            <a:off x="1059229"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7" name="Google Shape;137;p23"/>
          <p:cNvSpPr txBox="1">
            <a:spLocks noGrp="1"/>
          </p:cNvSpPr>
          <p:nvPr>
            <p:ph type="title" idx="4"/>
          </p:nvPr>
        </p:nvSpPr>
        <p:spPr>
          <a:xfrm>
            <a:off x="3631360" y="1754375"/>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38" name="Google Shape;138;p23"/>
          <p:cNvSpPr txBox="1">
            <a:spLocks noGrp="1"/>
          </p:cNvSpPr>
          <p:nvPr>
            <p:ph type="subTitle" idx="5"/>
          </p:nvPr>
        </p:nvSpPr>
        <p:spPr>
          <a:xfrm>
            <a:off x="3639010" y="20640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9" name="Google Shape;139;p23"/>
          <p:cNvSpPr txBox="1">
            <a:spLocks noGrp="1"/>
          </p:cNvSpPr>
          <p:nvPr>
            <p:ph type="title" idx="6"/>
          </p:nvPr>
        </p:nvSpPr>
        <p:spPr>
          <a:xfrm>
            <a:off x="3631360" y="3204651"/>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40" name="Google Shape;140;p23"/>
          <p:cNvSpPr txBox="1">
            <a:spLocks noGrp="1"/>
          </p:cNvSpPr>
          <p:nvPr>
            <p:ph type="subTitle" idx="7"/>
          </p:nvPr>
        </p:nvSpPr>
        <p:spPr>
          <a:xfrm>
            <a:off x="3639010"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41" name="Google Shape;141;p23"/>
          <p:cNvSpPr txBox="1">
            <a:spLocks noGrp="1"/>
          </p:cNvSpPr>
          <p:nvPr>
            <p:ph type="title" idx="8"/>
          </p:nvPr>
        </p:nvSpPr>
        <p:spPr>
          <a:xfrm>
            <a:off x="6215127" y="1754375"/>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42" name="Google Shape;142;p23"/>
          <p:cNvSpPr txBox="1">
            <a:spLocks noGrp="1"/>
          </p:cNvSpPr>
          <p:nvPr>
            <p:ph type="subTitle" idx="9"/>
          </p:nvPr>
        </p:nvSpPr>
        <p:spPr>
          <a:xfrm>
            <a:off x="6219627" y="20640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43" name="Google Shape;143;p23"/>
          <p:cNvSpPr txBox="1">
            <a:spLocks noGrp="1"/>
          </p:cNvSpPr>
          <p:nvPr>
            <p:ph type="title" idx="13"/>
          </p:nvPr>
        </p:nvSpPr>
        <p:spPr>
          <a:xfrm>
            <a:off x="6215127" y="3204651"/>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44" name="Google Shape;144;p23"/>
          <p:cNvSpPr txBox="1">
            <a:spLocks noGrp="1"/>
          </p:cNvSpPr>
          <p:nvPr>
            <p:ph type="subTitle" idx="14"/>
          </p:nvPr>
        </p:nvSpPr>
        <p:spPr>
          <a:xfrm>
            <a:off x="6219627"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45" name="Google Shape;145;p23"/>
          <p:cNvSpPr txBox="1">
            <a:spLocks noGrp="1"/>
          </p:cNvSpPr>
          <p:nvPr>
            <p:ph type="title" idx="15"/>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4">
  <p:cSld name="CUSTOM_32">
    <p:bg>
      <p:bgPr>
        <a:solidFill>
          <a:schemeClr val="lt1"/>
        </a:solidFill>
        <a:effectLst/>
      </p:bgPr>
    </p:bg>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862450" y="3248250"/>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48" name="Google Shape;148;p24"/>
          <p:cNvSpPr txBox="1">
            <a:spLocks noGrp="1"/>
          </p:cNvSpPr>
          <p:nvPr>
            <p:ph type="subTitle" idx="1"/>
          </p:nvPr>
        </p:nvSpPr>
        <p:spPr>
          <a:xfrm>
            <a:off x="424450" y="3506993"/>
            <a:ext cx="26397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49" name="Google Shape;149;p24"/>
          <p:cNvSpPr txBox="1">
            <a:spLocks noGrp="1"/>
          </p:cNvSpPr>
          <p:nvPr>
            <p:ph type="title" idx="2"/>
          </p:nvPr>
        </p:nvSpPr>
        <p:spPr>
          <a:xfrm>
            <a:off x="6525755" y="3248250"/>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50" name="Google Shape;150;p24"/>
          <p:cNvSpPr txBox="1">
            <a:spLocks noGrp="1"/>
          </p:cNvSpPr>
          <p:nvPr>
            <p:ph type="subTitle" idx="3"/>
          </p:nvPr>
        </p:nvSpPr>
        <p:spPr>
          <a:xfrm>
            <a:off x="6087755" y="3506993"/>
            <a:ext cx="26397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51" name="Google Shape;151;p24"/>
          <p:cNvSpPr txBox="1">
            <a:spLocks noGrp="1"/>
          </p:cNvSpPr>
          <p:nvPr>
            <p:ph type="title" idx="4"/>
          </p:nvPr>
        </p:nvSpPr>
        <p:spPr>
          <a:xfrm>
            <a:off x="3690150" y="3248250"/>
            <a:ext cx="1763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52" name="Google Shape;152;p24"/>
          <p:cNvSpPr txBox="1">
            <a:spLocks noGrp="1"/>
          </p:cNvSpPr>
          <p:nvPr>
            <p:ph type="subTitle" idx="5"/>
          </p:nvPr>
        </p:nvSpPr>
        <p:spPr>
          <a:xfrm>
            <a:off x="3252150" y="3506993"/>
            <a:ext cx="26397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53" name="Google Shape;153;p24"/>
          <p:cNvSpPr txBox="1">
            <a:spLocks noGrp="1"/>
          </p:cNvSpPr>
          <p:nvPr>
            <p:ph type="title" idx="6"/>
          </p:nvPr>
        </p:nvSpPr>
        <p:spPr>
          <a:xfrm>
            <a:off x="1687950" y="530725"/>
            <a:ext cx="57681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24">
    <p:bg>
      <p:bgPr>
        <a:solidFill>
          <a:schemeClr val="lt1"/>
        </a:solidFill>
        <a:effectLst/>
      </p:bgPr>
    </p:bg>
    <p:spTree>
      <p:nvGrpSpPr>
        <p:cNvPr id="1" name="Shape 154"/>
        <p:cNvGrpSpPr/>
        <p:nvPr/>
      </p:nvGrpSpPr>
      <p:grpSpPr>
        <a:xfrm>
          <a:off x="0" y="0"/>
          <a:ext cx="0" cy="0"/>
          <a:chOff x="0" y="0"/>
          <a:chExt cx="0" cy="0"/>
        </a:xfrm>
      </p:grpSpPr>
      <p:sp>
        <p:nvSpPr>
          <p:cNvPr id="155" name="Google Shape;155;p25"/>
          <p:cNvSpPr/>
          <p:nvPr/>
        </p:nvSpPr>
        <p:spPr>
          <a:xfrm rot="5400000">
            <a:off x="3089175" y="-1088700"/>
            <a:ext cx="3154500" cy="933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56" name="Google Shape;156;p25"/>
          <p:cNvSpPr txBox="1">
            <a:spLocks noGrp="1"/>
          </p:cNvSpPr>
          <p:nvPr>
            <p:ph type="title"/>
          </p:nvPr>
        </p:nvSpPr>
        <p:spPr>
          <a:xfrm>
            <a:off x="4107900" y="530725"/>
            <a:ext cx="5195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
        <p:nvSpPr>
          <p:cNvPr id="157" name="Google Shape;157;p25"/>
          <p:cNvSpPr/>
          <p:nvPr/>
        </p:nvSpPr>
        <p:spPr>
          <a:xfrm>
            <a:off x="804975" y="-555475"/>
            <a:ext cx="2675700" cy="5143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2">
  <p:cSld name="CUSTOM_1_1_2">
    <p:bg>
      <p:bgPr>
        <a:solidFill>
          <a:schemeClr val="lt1"/>
        </a:solidFill>
        <a:effectLst/>
      </p:bgPr>
    </p:bg>
    <p:spTree>
      <p:nvGrpSpPr>
        <p:cNvPr id="1" name="Shape 158"/>
        <p:cNvGrpSpPr/>
        <p:nvPr/>
      </p:nvGrpSpPr>
      <p:grpSpPr>
        <a:xfrm>
          <a:off x="0" y="0"/>
          <a:ext cx="0" cy="0"/>
          <a:chOff x="0" y="0"/>
          <a:chExt cx="0" cy="0"/>
        </a:xfrm>
      </p:grpSpPr>
      <p:sp>
        <p:nvSpPr>
          <p:cNvPr id="159" name="Google Shape;159;p26"/>
          <p:cNvSpPr txBox="1">
            <a:spLocks noGrp="1"/>
          </p:cNvSpPr>
          <p:nvPr>
            <p:ph type="title"/>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
        <p:nvSpPr>
          <p:cNvPr id="160" name="Google Shape;160;p26"/>
          <p:cNvSpPr txBox="1">
            <a:spLocks noGrp="1"/>
          </p:cNvSpPr>
          <p:nvPr>
            <p:ph type="title" idx="2"/>
          </p:nvPr>
        </p:nvSpPr>
        <p:spPr>
          <a:xfrm>
            <a:off x="1603221" y="1785405"/>
            <a:ext cx="15111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61" name="Google Shape;161;p26"/>
          <p:cNvSpPr txBox="1">
            <a:spLocks noGrp="1"/>
          </p:cNvSpPr>
          <p:nvPr>
            <p:ph type="subTitle" idx="1"/>
          </p:nvPr>
        </p:nvSpPr>
        <p:spPr>
          <a:xfrm>
            <a:off x="1613925" y="2056580"/>
            <a:ext cx="2732700" cy="20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62" name="Google Shape;162;p26"/>
          <p:cNvSpPr txBox="1">
            <a:spLocks noGrp="1"/>
          </p:cNvSpPr>
          <p:nvPr>
            <p:ph type="title" idx="3"/>
          </p:nvPr>
        </p:nvSpPr>
        <p:spPr>
          <a:xfrm>
            <a:off x="1603125" y="3477975"/>
            <a:ext cx="15111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63" name="Google Shape;163;p26"/>
          <p:cNvSpPr txBox="1">
            <a:spLocks noGrp="1"/>
          </p:cNvSpPr>
          <p:nvPr>
            <p:ph type="subTitle" idx="4"/>
          </p:nvPr>
        </p:nvSpPr>
        <p:spPr>
          <a:xfrm>
            <a:off x="1613330" y="3740601"/>
            <a:ext cx="2732700" cy="20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64" name="Google Shape;164;p26"/>
          <p:cNvSpPr txBox="1">
            <a:spLocks noGrp="1"/>
          </p:cNvSpPr>
          <p:nvPr>
            <p:ph type="title" idx="5"/>
          </p:nvPr>
        </p:nvSpPr>
        <p:spPr>
          <a:xfrm>
            <a:off x="5032000" y="1785405"/>
            <a:ext cx="15111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65" name="Google Shape;165;p26"/>
          <p:cNvSpPr txBox="1">
            <a:spLocks noGrp="1"/>
          </p:cNvSpPr>
          <p:nvPr>
            <p:ph type="subTitle" idx="6"/>
          </p:nvPr>
        </p:nvSpPr>
        <p:spPr>
          <a:xfrm>
            <a:off x="5032825" y="2056580"/>
            <a:ext cx="2732700" cy="20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66" name="Google Shape;166;p26"/>
          <p:cNvSpPr txBox="1">
            <a:spLocks noGrp="1"/>
          </p:cNvSpPr>
          <p:nvPr>
            <p:ph type="title" idx="7"/>
          </p:nvPr>
        </p:nvSpPr>
        <p:spPr>
          <a:xfrm>
            <a:off x="5022125" y="3478125"/>
            <a:ext cx="1511100" cy="33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67" name="Google Shape;167;p26"/>
          <p:cNvSpPr txBox="1">
            <a:spLocks noGrp="1"/>
          </p:cNvSpPr>
          <p:nvPr>
            <p:ph type="subTitle" idx="8"/>
          </p:nvPr>
        </p:nvSpPr>
        <p:spPr>
          <a:xfrm>
            <a:off x="5032825" y="3740156"/>
            <a:ext cx="2732700" cy="20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23">
    <p:bg>
      <p:bgPr>
        <a:solidFill>
          <a:schemeClr val="lt1"/>
        </a:solidFill>
        <a:effectLst/>
      </p:bgPr>
    </p:bg>
    <p:spTree>
      <p:nvGrpSpPr>
        <p:cNvPr id="1" name="Shape 168"/>
        <p:cNvGrpSpPr/>
        <p:nvPr/>
      </p:nvGrpSpPr>
      <p:grpSpPr>
        <a:xfrm>
          <a:off x="0" y="0"/>
          <a:ext cx="0" cy="0"/>
          <a:chOff x="0" y="0"/>
          <a:chExt cx="0" cy="0"/>
        </a:xfrm>
      </p:grpSpPr>
      <p:sp>
        <p:nvSpPr>
          <p:cNvPr id="169" name="Google Shape;169;p27"/>
          <p:cNvSpPr txBox="1">
            <a:spLocks noGrp="1"/>
          </p:cNvSpPr>
          <p:nvPr>
            <p:ph type="subTitle" idx="1"/>
          </p:nvPr>
        </p:nvSpPr>
        <p:spPr>
          <a:xfrm>
            <a:off x="653699" y="3064975"/>
            <a:ext cx="2286600" cy="7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sz="1400">
                <a:solidFill>
                  <a:schemeClr val="dk1"/>
                </a:solidFill>
              </a:defRPr>
            </a:lvl2pPr>
            <a:lvl3pPr lvl="2" algn="ctr" rtl="0">
              <a:lnSpc>
                <a:spcPct val="100000"/>
              </a:lnSpc>
              <a:spcBef>
                <a:spcPts val="0"/>
              </a:spcBef>
              <a:spcAft>
                <a:spcPts val="0"/>
              </a:spcAft>
              <a:buClr>
                <a:schemeClr val="dk1"/>
              </a:buClr>
              <a:buSzPts val="1400"/>
              <a:buNone/>
              <a:defRPr sz="1400">
                <a:solidFill>
                  <a:schemeClr val="dk1"/>
                </a:solidFill>
              </a:defRPr>
            </a:lvl3pPr>
            <a:lvl4pPr lvl="3" algn="ctr" rtl="0">
              <a:lnSpc>
                <a:spcPct val="100000"/>
              </a:lnSpc>
              <a:spcBef>
                <a:spcPts val="0"/>
              </a:spcBef>
              <a:spcAft>
                <a:spcPts val="0"/>
              </a:spcAft>
              <a:buClr>
                <a:schemeClr val="dk1"/>
              </a:buClr>
              <a:buSzPts val="1400"/>
              <a:buNone/>
              <a:defRPr sz="1400">
                <a:solidFill>
                  <a:schemeClr val="dk1"/>
                </a:solidFill>
              </a:defRPr>
            </a:lvl4pPr>
            <a:lvl5pPr lvl="4" algn="ctr" rtl="0">
              <a:lnSpc>
                <a:spcPct val="100000"/>
              </a:lnSpc>
              <a:spcBef>
                <a:spcPts val="0"/>
              </a:spcBef>
              <a:spcAft>
                <a:spcPts val="0"/>
              </a:spcAft>
              <a:buClr>
                <a:schemeClr val="dk1"/>
              </a:buClr>
              <a:buSzPts val="1400"/>
              <a:buNone/>
              <a:defRPr sz="1400">
                <a:solidFill>
                  <a:schemeClr val="dk1"/>
                </a:solidFill>
              </a:defRPr>
            </a:lvl5pPr>
            <a:lvl6pPr lvl="5" algn="ctr" rtl="0">
              <a:lnSpc>
                <a:spcPct val="100000"/>
              </a:lnSpc>
              <a:spcBef>
                <a:spcPts val="0"/>
              </a:spcBef>
              <a:spcAft>
                <a:spcPts val="0"/>
              </a:spcAft>
              <a:buClr>
                <a:schemeClr val="dk1"/>
              </a:buClr>
              <a:buSzPts val="1400"/>
              <a:buNone/>
              <a:defRPr sz="1400">
                <a:solidFill>
                  <a:schemeClr val="dk1"/>
                </a:solidFill>
              </a:defRPr>
            </a:lvl6pPr>
            <a:lvl7pPr lvl="6" algn="ctr" rtl="0">
              <a:lnSpc>
                <a:spcPct val="100000"/>
              </a:lnSpc>
              <a:spcBef>
                <a:spcPts val="0"/>
              </a:spcBef>
              <a:spcAft>
                <a:spcPts val="0"/>
              </a:spcAft>
              <a:buClr>
                <a:schemeClr val="dk1"/>
              </a:buClr>
              <a:buSzPts val="1400"/>
              <a:buNone/>
              <a:defRPr sz="1400">
                <a:solidFill>
                  <a:schemeClr val="dk1"/>
                </a:solidFill>
              </a:defRPr>
            </a:lvl7pPr>
            <a:lvl8pPr lvl="7" algn="ctr" rtl="0">
              <a:lnSpc>
                <a:spcPct val="100000"/>
              </a:lnSpc>
              <a:spcBef>
                <a:spcPts val="0"/>
              </a:spcBef>
              <a:spcAft>
                <a:spcPts val="0"/>
              </a:spcAft>
              <a:buClr>
                <a:schemeClr val="dk1"/>
              </a:buClr>
              <a:buSzPts val="1400"/>
              <a:buNone/>
              <a:defRPr sz="1400">
                <a:solidFill>
                  <a:schemeClr val="dk1"/>
                </a:solidFill>
              </a:defRPr>
            </a:lvl8pPr>
            <a:lvl9pPr lvl="8" algn="ctr" rtl="0">
              <a:lnSpc>
                <a:spcPct val="100000"/>
              </a:lnSpc>
              <a:spcBef>
                <a:spcPts val="0"/>
              </a:spcBef>
              <a:spcAft>
                <a:spcPts val="0"/>
              </a:spcAft>
              <a:buClr>
                <a:schemeClr val="dk1"/>
              </a:buClr>
              <a:buSzPts val="1400"/>
              <a:buNone/>
              <a:defRPr sz="1400">
                <a:solidFill>
                  <a:schemeClr val="dk1"/>
                </a:solidFill>
              </a:defRPr>
            </a:lvl9pPr>
          </a:lstStyle>
          <a:p>
            <a:endParaRPr/>
          </a:p>
        </p:txBody>
      </p:sp>
      <p:sp>
        <p:nvSpPr>
          <p:cNvPr id="170" name="Google Shape;170;p27"/>
          <p:cNvSpPr txBox="1">
            <a:spLocks noGrp="1"/>
          </p:cNvSpPr>
          <p:nvPr>
            <p:ph type="subTitle" idx="2"/>
          </p:nvPr>
        </p:nvSpPr>
        <p:spPr>
          <a:xfrm>
            <a:off x="3439674" y="3064975"/>
            <a:ext cx="2286600" cy="7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sz="1400">
                <a:solidFill>
                  <a:schemeClr val="dk1"/>
                </a:solidFill>
              </a:defRPr>
            </a:lvl2pPr>
            <a:lvl3pPr lvl="2" algn="ctr" rtl="0">
              <a:lnSpc>
                <a:spcPct val="100000"/>
              </a:lnSpc>
              <a:spcBef>
                <a:spcPts val="0"/>
              </a:spcBef>
              <a:spcAft>
                <a:spcPts val="0"/>
              </a:spcAft>
              <a:buClr>
                <a:schemeClr val="dk1"/>
              </a:buClr>
              <a:buSzPts val="1400"/>
              <a:buNone/>
              <a:defRPr sz="1400">
                <a:solidFill>
                  <a:schemeClr val="dk1"/>
                </a:solidFill>
              </a:defRPr>
            </a:lvl3pPr>
            <a:lvl4pPr lvl="3" algn="ctr" rtl="0">
              <a:lnSpc>
                <a:spcPct val="100000"/>
              </a:lnSpc>
              <a:spcBef>
                <a:spcPts val="0"/>
              </a:spcBef>
              <a:spcAft>
                <a:spcPts val="0"/>
              </a:spcAft>
              <a:buClr>
                <a:schemeClr val="dk1"/>
              </a:buClr>
              <a:buSzPts val="1400"/>
              <a:buNone/>
              <a:defRPr sz="1400">
                <a:solidFill>
                  <a:schemeClr val="dk1"/>
                </a:solidFill>
              </a:defRPr>
            </a:lvl4pPr>
            <a:lvl5pPr lvl="4" algn="ctr" rtl="0">
              <a:lnSpc>
                <a:spcPct val="100000"/>
              </a:lnSpc>
              <a:spcBef>
                <a:spcPts val="0"/>
              </a:spcBef>
              <a:spcAft>
                <a:spcPts val="0"/>
              </a:spcAft>
              <a:buClr>
                <a:schemeClr val="dk1"/>
              </a:buClr>
              <a:buSzPts val="1400"/>
              <a:buNone/>
              <a:defRPr sz="1400">
                <a:solidFill>
                  <a:schemeClr val="dk1"/>
                </a:solidFill>
              </a:defRPr>
            </a:lvl5pPr>
            <a:lvl6pPr lvl="5" algn="ctr" rtl="0">
              <a:lnSpc>
                <a:spcPct val="100000"/>
              </a:lnSpc>
              <a:spcBef>
                <a:spcPts val="0"/>
              </a:spcBef>
              <a:spcAft>
                <a:spcPts val="0"/>
              </a:spcAft>
              <a:buClr>
                <a:schemeClr val="dk1"/>
              </a:buClr>
              <a:buSzPts val="1400"/>
              <a:buNone/>
              <a:defRPr sz="1400">
                <a:solidFill>
                  <a:schemeClr val="dk1"/>
                </a:solidFill>
              </a:defRPr>
            </a:lvl6pPr>
            <a:lvl7pPr lvl="6" algn="ctr" rtl="0">
              <a:lnSpc>
                <a:spcPct val="100000"/>
              </a:lnSpc>
              <a:spcBef>
                <a:spcPts val="0"/>
              </a:spcBef>
              <a:spcAft>
                <a:spcPts val="0"/>
              </a:spcAft>
              <a:buClr>
                <a:schemeClr val="dk1"/>
              </a:buClr>
              <a:buSzPts val="1400"/>
              <a:buNone/>
              <a:defRPr sz="1400">
                <a:solidFill>
                  <a:schemeClr val="dk1"/>
                </a:solidFill>
              </a:defRPr>
            </a:lvl7pPr>
            <a:lvl8pPr lvl="7" algn="ctr" rtl="0">
              <a:lnSpc>
                <a:spcPct val="100000"/>
              </a:lnSpc>
              <a:spcBef>
                <a:spcPts val="0"/>
              </a:spcBef>
              <a:spcAft>
                <a:spcPts val="0"/>
              </a:spcAft>
              <a:buClr>
                <a:schemeClr val="dk1"/>
              </a:buClr>
              <a:buSzPts val="1400"/>
              <a:buNone/>
              <a:defRPr sz="1400">
                <a:solidFill>
                  <a:schemeClr val="dk1"/>
                </a:solidFill>
              </a:defRPr>
            </a:lvl8pPr>
            <a:lvl9pPr lvl="8" algn="ctr" rtl="0">
              <a:lnSpc>
                <a:spcPct val="100000"/>
              </a:lnSpc>
              <a:spcBef>
                <a:spcPts val="0"/>
              </a:spcBef>
              <a:spcAft>
                <a:spcPts val="0"/>
              </a:spcAft>
              <a:buClr>
                <a:schemeClr val="dk1"/>
              </a:buClr>
              <a:buSzPts val="1400"/>
              <a:buNone/>
              <a:defRPr sz="1400">
                <a:solidFill>
                  <a:schemeClr val="dk1"/>
                </a:solidFill>
              </a:defRPr>
            </a:lvl9pPr>
          </a:lstStyle>
          <a:p>
            <a:endParaRPr/>
          </a:p>
        </p:txBody>
      </p:sp>
      <p:sp>
        <p:nvSpPr>
          <p:cNvPr id="171" name="Google Shape;171;p27"/>
          <p:cNvSpPr txBox="1">
            <a:spLocks noGrp="1"/>
          </p:cNvSpPr>
          <p:nvPr>
            <p:ph type="subTitle" idx="3"/>
          </p:nvPr>
        </p:nvSpPr>
        <p:spPr>
          <a:xfrm>
            <a:off x="6203701" y="3064975"/>
            <a:ext cx="2286600" cy="7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sz="1400">
                <a:solidFill>
                  <a:schemeClr val="dk1"/>
                </a:solidFill>
              </a:defRPr>
            </a:lvl2pPr>
            <a:lvl3pPr lvl="2" algn="ctr" rtl="0">
              <a:lnSpc>
                <a:spcPct val="100000"/>
              </a:lnSpc>
              <a:spcBef>
                <a:spcPts val="0"/>
              </a:spcBef>
              <a:spcAft>
                <a:spcPts val="0"/>
              </a:spcAft>
              <a:buClr>
                <a:schemeClr val="dk1"/>
              </a:buClr>
              <a:buSzPts val="1400"/>
              <a:buNone/>
              <a:defRPr sz="1400">
                <a:solidFill>
                  <a:schemeClr val="dk1"/>
                </a:solidFill>
              </a:defRPr>
            </a:lvl3pPr>
            <a:lvl4pPr lvl="3" algn="ctr" rtl="0">
              <a:lnSpc>
                <a:spcPct val="100000"/>
              </a:lnSpc>
              <a:spcBef>
                <a:spcPts val="0"/>
              </a:spcBef>
              <a:spcAft>
                <a:spcPts val="0"/>
              </a:spcAft>
              <a:buClr>
                <a:schemeClr val="dk1"/>
              </a:buClr>
              <a:buSzPts val="1400"/>
              <a:buNone/>
              <a:defRPr sz="1400">
                <a:solidFill>
                  <a:schemeClr val="dk1"/>
                </a:solidFill>
              </a:defRPr>
            </a:lvl4pPr>
            <a:lvl5pPr lvl="4" algn="ctr" rtl="0">
              <a:lnSpc>
                <a:spcPct val="100000"/>
              </a:lnSpc>
              <a:spcBef>
                <a:spcPts val="0"/>
              </a:spcBef>
              <a:spcAft>
                <a:spcPts val="0"/>
              </a:spcAft>
              <a:buClr>
                <a:schemeClr val="dk1"/>
              </a:buClr>
              <a:buSzPts val="1400"/>
              <a:buNone/>
              <a:defRPr sz="1400">
                <a:solidFill>
                  <a:schemeClr val="dk1"/>
                </a:solidFill>
              </a:defRPr>
            </a:lvl5pPr>
            <a:lvl6pPr lvl="5" algn="ctr" rtl="0">
              <a:lnSpc>
                <a:spcPct val="100000"/>
              </a:lnSpc>
              <a:spcBef>
                <a:spcPts val="0"/>
              </a:spcBef>
              <a:spcAft>
                <a:spcPts val="0"/>
              </a:spcAft>
              <a:buClr>
                <a:schemeClr val="dk1"/>
              </a:buClr>
              <a:buSzPts val="1400"/>
              <a:buNone/>
              <a:defRPr sz="1400">
                <a:solidFill>
                  <a:schemeClr val="dk1"/>
                </a:solidFill>
              </a:defRPr>
            </a:lvl6pPr>
            <a:lvl7pPr lvl="6" algn="ctr" rtl="0">
              <a:lnSpc>
                <a:spcPct val="100000"/>
              </a:lnSpc>
              <a:spcBef>
                <a:spcPts val="0"/>
              </a:spcBef>
              <a:spcAft>
                <a:spcPts val="0"/>
              </a:spcAft>
              <a:buClr>
                <a:schemeClr val="dk1"/>
              </a:buClr>
              <a:buSzPts val="1400"/>
              <a:buNone/>
              <a:defRPr sz="1400">
                <a:solidFill>
                  <a:schemeClr val="dk1"/>
                </a:solidFill>
              </a:defRPr>
            </a:lvl7pPr>
            <a:lvl8pPr lvl="7" algn="ctr" rtl="0">
              <a:lnSpc>
                <a:spcPct val="100000"/>
              </a:lnSpc>
              <a:spcBef>
                <a:spcPts val="0"/>
              </a:spcBef>
              <a:spcAft>
                <a:spcPts val="0"/>
              </a:spcAft>
              <a:buClr>
                <a:schemeClr val="dk1"/>
              </a:buClr>
              <a:buSzPts val="1400"/>
              <a:buNone/>
              <a:defRPr sz="1400">
                <a:solidFill>
                  <a:schemeClr val="dk1"/>
                </a:solidFill>
              </a:defRPr>
            </a:lvl8pPr>
            <a:lvl9pPr lvl="8" algn="ctr" rtl="0">
              <a:lnSpc>
                <a:spcPct val="100000"/>
              </a:lnSpc>
              <a:spcBef>
                <a:spcPts val="0"/>
              </a:spcBef>
              <a:spcAft>
                <a:spcPts val="0"/>
              </a:spcAft>
              <a:buClr>
                <a:schemeClr val="dk1"/>
              </a:buClr>
              <a:buSzPts val="1400"/>
              <a:buNone/>
              <a:defRPr sz="1400">
                <a:solidFill>
                  <a:schemeClr val="dk1"/>
                </a:solidFill>
              </a:defRPr>
            </a:lvl9pPr>
          </a:lstStyle>
          <a:p>
            <a:endParaRPr/>
          </a:p>
        </p:txBody>
      </p:sp>
      <p:sp>
        <p:nvSpPr>
          <p:cNvPr id="172" name="Google Shape;172;p27"/>
          <p:cNvSpPr txBox="1">
            <a:spLocks noGrp="1"/>
          </p:cNvSpPr>
          <p:nvPr>
            <p:ph type="title" hasCustomPrompt="1"/>
          </p:nvPr>
        </p:nvSpPr>
        <p:spPr>
          <a:xfrm>
            <a:off x="588299" y="2391925"/>
            <a:ext cx="24174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000"/>
              <a:buNone/>
              <a:defRPr sz="4000">
                <a:solidFill>
                  <a:schemeClr val="dk1"/>
                </a:solidFill>
              </a:defRPr>
            </a:lvl1pPr>
            <a:lvl2pPr lvl="1" algn="ctr" rtl="0">
              <a:spcBef>
                <a:spcPts val="0"/>
              </a:spcBef>
              <a:spcAft>
                <a:spcPts val="0"/>
              </a:spcAft>
              <a:buClr>
                <a:schemeClr val="dk1"/>
              </a:buClr>
              <a:buSzPts val="4000"/>
              <a:buNone/>
              <a:defRPr sz="4000">
                <a:solidFill>
                  <a:schemeClr val="dk1"/>
                </a:solidFill>
              </a:defRPr>
            </a:lvl2pPr>
            <a:lvl3pPr lvl="2" algn="ctr" rtl="0">
              <a:spcBef>
                <a:spcPts val="0"/>
              </a:spcBef>
              <a:spcAft>
                <a:spcPts val="0"/>
              </a:spcAft>
              <a:buClr>
                <a:schemeClr val="dk1"/>
              </a:buClr>
              <a:buSzPts val="4000"/>
              <a:buNone/>
              <a:defRPr sz="4000">
                <a:solidFill>
                  <a:schemeClr val="dk1"/>
                </a:solidFill>
              </a:defRPr>
            </a:lvl3pPr>
            <a:lvl4pPr lvl="3" algn="ctr" rtl="0">
              <a:spcBef>
                <a:spcPts val="0"/>
              </a:spcBef>
              <a:spcAft>
                <a:spcPts val="0"/>
              </a:spcAft>
              <a:buClr>
                <a:schemeClr val="dk1"/>
              </a:buClr>
              <a:buSzPts val="4000"/>
              <a:buNone/>
              <a:defRPr sz="4000">
                <a:solidFill>
                  <a:schemeClr val="dk1"/>
                </a:solidFill>
              </a:defRPr>
            </a:lvl4pPr>
            <a:lvl5pPr lvl="4" algn="ctr" rtl="0">
              <a:spcBef>
                <a:spcPts val="0"/>
              </a:spcBef>
              <a:spcAft>
                <a:spcPts val="0"/>
              </a:spcAft>
              <a:buClr>
                <a:schemeClr val="dk1"/>
              </a:buClr>
              <a:buSzPts val="4000"/>
              <a:buNone/>
              <a:defRPr sz="4000">
                <a:solidFill>
                  <a:schemeClr val="dk1"/>
                </a:solidFill>
              </a:defRPr>
            </a:lvl5pPr>
            <a:lvl6pPr lvl="5" algn="ctr" rtl="0">
              <a:spcBef>
                <a:spcPts val="0"/>
              </a:spcBef>
              <a:spcAft>
                <a:spcPts val="0"/>
              </a:spcAft>
              <a:buClr>
                <a:schemeClr val="dk1"/>
              </a:buClr>
              <a:buSzPts val="4000"/>
              <a:buNone/>
              <a:defRPr sz="4000">
                <a:solidFill>
                  <a:schemeClr val="dk1"/>
                </a:solidFill>
              </a:defRPr>
            </a:lvl6pPr>
            <a:lvl7pPr lvl="6" algn="ctr" rtl="0">
              <a:spcBef>
                <a:spcPts val="0"/>
              </a:spcBef>
              <a:spcAft>
                <a:spcPts val="0"/>
              </a:spcAft>
              <a:buClr>
                <a:schemeClr val="dk1"/>
              </a:buClr>
              <a:buSzPts val="4000"/>
              <a:buNone/>
              <a:defRPr sz="4000">
                <a:solidFill>
                  <a:schemeClr val="dk1"/>
                </a:solidFill>
              </a:defRPr>
            </a:lvl7pPr>
            <a:lvl8pPr lvl="7" algn="ctr" rtl="0">
              <a:spcBef>
                <a:spcPts val="0"/>
              </a:spcBef>
              <a:spcAft>
                <a:spcPts val="0"/>
              </a:spcAft>
              <a:buClr>
                <a:schemeClr val="dk1"/>
              </a:buClr>
              <a:buSzPts val="4000"/>
              <a:buNone/>
              <a:defRPr sz="4000">
                <a:solidFill>
                  <a:schemeClr val="dk1"/>
                </a:solidFill>
              </a:defRPr>
            </a:lvl8pPr>
            <a:lvl9pPr lvl="8" algn="ctr" rtl="0">
              <a:spcBef>
                <a:spcPts val="0"/>
              </a:spcBef>
              <a:spcAft>
                <a:spcPts val="0"/>
              </a:spcAft>
              <a:buClr>
                <a:schemeClr val="dk1"/>
              </a:buClr>
              <a:buSzPts val="4000"/>
              <a:buNone/>
              <a:defRPr sz="4000">
                <a:solidFill>
                  <a:schemeClr val="dk1"/>
                </a:solidFill>
              </a:defRPr>
            </a:lvl9pPr>
          </a:lstStyle>
          <a:p>
            <a:r>
              <a:t>xx%</a:t>
            </a:r>
          </a:p>
        </p:txBody>
      </p:sp>
      <p:sp>
        <p:nvSpPr>
          <p:cNvPr id="173" name="Google Shape;173;p27"/>
          <p:cNvSpPr txBox="1">
            <a:spLocks noGrp="1"/>
          </p:cNvSpPr>
          <p:nvPr>
            <p:ph type="title" idx="4" hasCustomPrompt="1"/>
          </p:nvPr>
        </p:nvSpPr>
        <p:spPr>
          <a:xfrm>
            <a:off x="3363300" y="2391925"/>
            <a:ext cx="24174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000"/>
              <a:buNone/>
              <a:defRPr sz="4000">
                <a:solidFill>
                  <a:schemeClr val="dk1"/>
                </a:solidFill>
              </a:defRPr>
            </a:lvl1pPr>
            <a:lvl2pPr lvl="1" algn="ctr" rtl="0">
              <a:spcBef>
                <a:spcPts val="0"/>
              </a:spcBef>
              <a:spcAft>
                <a:spcPts val="0"/>
              </a:spcAft>
              <a:buClr>
                <a:schemeClr val="dk1"/>
              </a:buClr>
              <a:buSzPts val="4000"/>
              <a:buNone/>
              <a:defRPr sz="4000">
                <a:solidFill>
                  <a:schemeClr val="dk1"/>
                </a:solidFill>
              </a:defRPr>
            </a:lvl2pPr>
            <a:lvl3pPr lvl="2" algn="ctr" rtl="0">
              <a:spcBef>
                <a:spcPts val="0"/>
              </a:spcBef>
              <a:spcAft>
                <a:spcPts val="0"/>
              </a:spcAft>
              <a:buClr>
                <a:schemeClr val="dk1"/>
              </a:buClr>
              <a:buSzPts val="4000"/>
              <a:buNone/>
              <a:defRPr sz="4000">
                <a:solidFill>
                  <a:schemeClr val="dk1"/>
                </a:solidFill>
              </a:defRPr>
            </a:lvl3pPr>
            <a:lvl4pPr lvl="3" algn="ctr" rtl="0">
              <a:spcBef>
                <a:spcPts val="0"/>
              </a:spcBef>
              <a:spcAft>
                <a:spcPts val="0"/>
              </a:spcAft>
              <a:buClr>
                <a:schemeClr val="dk1"/>
              </a:buClr>
              <a:buSzPts val="4000"/>
              <a:buNone/>
              <a:defRPr sz="4000">
                <a:solidFill>
                  <a:schemeClr val="dk1"/>
                </a:solidFill>
              </a:defRPr>
            </a:lvl4pPr>
            <a:lvl5pPr lvl="4" algn="ctr" rtl="0">
              <a:spcBef>
                <a:spcPts val="0"/>
              </a:spcBef>
              <a:spcAft>
                <a:spcPts val="0"/>
              </a:spcAft>
              <a:buClr>
                <a:schemeClr val="dk1"/>
              </a:buClr>
              <a:buSzPts val="4000"/>
              <a:buNone/>
              <a:defRPr sz="4000">
                <a:solidFill>
                  <a:schemeClr val="dk1"/>
                </a:solidFill>
              </a:defRPr>
            </a:lvl5pPr>
            <a:lvl6pPr lvl="5" algn="ctr" rtl="0">
              <a:spcBef>
                <a:spcPts val="0"/>
              </a:spcBef>
              <a:spcAft>
                <a:spcPts val="0"/>
              </a:spcAft>
              <a:buClr>
                <a:schemeClr val="dk1"/>
              </a:buClr>
              <a:buSzPts val="4000"/>
              <a:buNone/>
              <a:defRPr sz="4000">
                <a:solidFill>
                  <a:schemeClr val="dk1"/>
                </a:solidFill>
              </a:defRPr>
            </a:lvl6pPr>
            <a:lvl7pPr lvl="6" algn="ctr" rtl="0">
              <a:spcBef>
                <a:spcPts val="0"/>
              </a:spcBef>
              <a:spcAft>
                <a:spcPts val="0"/>
              </a:spcAft>
              <a:buClr>
                <a:schemeClr val="dk1"/>
              </a:buClr>
              <a:buSzPts val="4000"/>
              <a:buNone/>
              <a:defRPr sz="4000">
                <a:solidFill>
                  <a:schemeClr val="dk1"/>
                </a:solidFill>
              </a:defRPr>
            </a:lvl7pPr>
            <a:lvl8pPr lvl="7" algn="ctr" rtl="0">
              <a:spcBef>
                <a:spcPts val="0"/>
              </a:spcBef>
              <a:spcAft>
                <a:spcPts val="0"/>
              </a:spcAft>
              <a:buClr>
                <a:schemeClr val="dk1"/>
              </a:buClr>
              <a:buSzPts val="4000"/>
              <a:buNone/>
              <a:defRPr sz="4000">
                <a:solidFill>
                  <a:schemeClr val="dk1"/>
                </a:solidFill>
              </a:defRPr>
            </a:lvl8pPr>
            <a:lvl9pPr lvl="8" algn="ctr" rtl="0">
              <a:spcBef>
                <a:spcPts val="0"/>
              </a:spcBef>
              <a:spcAft>
                <a:spcPts val="0"/>
              </a:spcAft>
              <a:buClr>
                <a:schemeClr val="dk1"/>
              </a:buClr>
              <a:buSzPts val="4000"/>
              <a:buNone/>
              <a:defRPr sz="4000">
                <a:solidFill>
                  <a:schemeClr val="dk1"/>
                </a:solidFill>
              </a:defRPr>
            </a:lvl9pPr>
          </a:lstStyle>
          <a:p>
            <a:r>
              <a:t>xx%</a:t>
            </a:r>
          </a:p>
        </p:txBody>
      </p:sp>
      <p:sp>
        <p:nvSpPr>
          <p:cNvPr id="174" name="Google Shape;174;p27"/>
          <p:cNvSpPr txBox="1">
            <a:spLocks noGrp="1"/>
          </p:cNvSpPr>
          <p:nvPr>
            <p:ph type="title" idx="5" hasCustomPrompt="1"/>
          </p:nvPr>
        </p:nvSpPr>
        <p:spPr>
          <a:xfrm>
            <a:off x="6138301" y="2391925"/>
            <a:ext cx="24174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000"/>
              <a:buNone/>
              <a:defRPr sz="4000">
                <a:solidFill>
                  <a:schemeClr val="dk1"/>
                </a:solidFill>
              </a:defRPr>
            </a:lvl1pPr>
            <a:lvl2pPr lvl="1" algn="ctr" rtl="0">
              <a:spcBef>
                <a:spcPts val="0"/>
              </a:spcBef>
              <a:spcAft>
                <a:spcPts val="0"/>
              </a:spcAft>
              <a:buClr>
                <a:schemeClr val="dk1"/>
              </a:buClr>
              <a:buSzPts val="4000"/>
              <a:buNone/>
              <a:defRPr sz="4000">
                <a:solidFill>
                  <a:schemeClr val="dk1"/>
                </a:solidFill>
              </a:defRPr>
            </a:lvl2pPr>
            <a:lvl3pPr lvl="2" algn="ctr" rtl="0">
              <a:spcBef>
                <a:spcPts val="0"/>
              </a:spcBef>
              <a:spcAft>
                <a:spcPts val="0"/>
              </a:spcAft>
              <a:buClr>
                <a:schemeClr val="dk1"/>
              </a:buClr>
              <a:buSzPts val="4000"/>
              <a:buNone/>
              <a:defRPr sz="4000">
                <a:solidFill>
                  <a:schemeClr val="dk1"/>
                </a:solidFill>
              </a:defRPr>
            </a:lvl3pPr>
            <a:lvl4pPr lvl="3" algn="ctr" rtl="0">
              <a:spcBef>
                <a:spcPts val="0"/>
              </a:spcBef>
              <a:spcAft>
                <a:spcPts val="0"/>
              </a:spcAft>
              <a:buClr>
                <a:schemeClr val="dk1"/>
              </a:buClr>
              <a:buSzPts val="4000"/>
              <a:buNone/>
              <a:defRPr sz="4000">
                <a:solidFill>
                  <a:schemeClr val="dk1"/>
                </a:solidFill>
              </a:defRPr>
            </a:lvl4pPr>
            <a:lvl5pPr lvl="4" algn="ctr" rtl="0">
              <a:spcBef>
                <a:spcPts val="0"/>
              </a:spcBef>
              <a:spcAft>
                <a:spcPts val="0"/>
              </a:spcAft>
              <a:buClr>
                <a:schemeClr val="dk1"/>
              </a:buClr>
              <a:buSzPts val="4000"/>
              <a:buNone/>
              <a:defRPr sz="4000">
                <a:solidFill>
                  <a:schemeClr val="dk1"/>
                </a:solidFill>
              </a:defRPr>
            </a:lvl5pPr>
            <a:lvl6pPr lvl="5" algn="ctr" rtl="0">
              <a:spcBef>
                <a:spcPts val="0"/>
              </a:spcBef>
              <a:spcAft>
                <a:spcPts val="0"/>
              </a:spcAft>
              <a:buClr>
                <a:schemeClr val="dk1"/>
              </a:buClr>
              <a:buSzPts val="4000"/>
              <a:buNone/>
              <a:defRPr sz="4000">
                <a:solidFill>
                  <a:schemeClr val="dk1"/>
                </a:solidFill>
              </a:defRPr>
            </a:lvl6pPr>
            <a:lvl7pPr lvl="6" algn="ctr" rtl="0">
              <a:spcBef>
                <a:spcPts val="0"/>
              </a:spcBef>
              <a:spcAft>
                <a:spcPts val="0"/>
              </a:spcAft>
              <a:buClr>
                <a:schemeClr val="dk1"/>
              </a:buClr>
              <a:buSzPts val="4000"/>
              <a:buNone/>
              <a:defRPr sz="4000">
                <a:solidFill>
                  <a:schemeClr val="dk1"/>
                </a:solidFill>
              </a:defRPr>
            </a:lvl7pPr>
            <a:lvl8pPr lvl="7" algn="ctr" rtl="0">
              <a:spcBef>
                <a:spcPts val="0"/>
              </a:spcBef>
              <a:spcAft>
                <a:spcPts val="0"/>
              </a:spcAft>
              <a:buClr>
                <a:schemeClr val="dk1"/>
              </a:buClr>
              <a:buSzPts val="4000"/>
              <a:buNone/>
              <a:defRPr sz="4000">
                <a:solidFill>
                  <a:schemeClr val="dk1"/>
                </a:solidFill>
              </a:defRPr>
            </a:lvl8pPr>
            <a:lvl9pPr lvl="8" algn="ctr" rtl="0">
              <a:spcBef>
                <a:spcPts val="0"/>
              </a:spcBef>
              <a:spcAft>
                <a:spcPts val="0"/>
              </a:spcAft>
              <a:buClr>
                <a:schemeClr val="dk1"/>
              </a:buClr>
              <a:buSzPts val="4000"/>
              <a:buNone/>
              <a:defRPr sz="4000">
                <a:solidFill>
                  <a:schemeClr val="dk1"/>
                </a:solidFill>
              </a:defRPr>
            </a:lvl9pPr>
          </a:lstStyle>
          <a:p>
            <a:r>
              <a:t>xx%</a:t>
            </a:r>
          </a:p>
        </p:txBody>
      </p:sp>
      <p:sp>
        <p:nvSpPr>
          <p:cNvPr id="175" name="Google Shape;175;p27"/>
          <p:cNvSpPr txBox="1">
            <a:spLocks noGrp="1"/>
          </p:cNvSpPr>
          <p:nvPr>
            <p:ph type="title" idx="6"/>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18">
    <p:bg>
      <p:bgPr>
        <a:solidFill>
          <a:schemeClr val="lt1"/>
        </a:solidFill>
        <a:effectLst/>
      </p:bgPr>
    </p:bg>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713250" y="748938"/>
            <a:ext cx="7717500" cy="129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8000">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
        <p:nvSpPr>
          <p:cNvPr id="178" name="Google Shape;178;p28"/>
          <p:cNvSpPr txBox="1">
            <a:spLocks noGrp="1"/>
          </p:cNvSpPr>
          <p:nvPr>
            <p:ph type="body" idx="1"/>
          </p:nvPr>
        </p:nvSpPr>
        <p:spPr>
          <a:xfrm>
            <a:off x="3068250" y="2129523"/>
            <a:ext cx="3007500" cy="6909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dk1"/>
              </a:buClr>
              <a:buSzPts val="1400"/>
              <a:buChar char="●"/>
              <a:defRPr>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179" name="Google Shape;179;p28"/>
          <p:cNvSpPr txBox="1"/>
          <p:nvPr/>
        </p:nvSpPr>
        <p:spPr>
          <a:xfrm>
            <a:off x="2483550" y="3392650"/>
            <a:ext cx="4176900" cy="6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dk1"/>
                </a:solidFill>
                <a:latin typeface="Didact Gothic"/>
                <a:ea typeface="Didact Gothic"/>
                <a:cs typeface="Didact Gothic"/>
                <a:sym typeface="Didact Gothic"/>
              </a:rPr>
              <a:t>CREDITS: This presentation template was created by </a:t>
            </a:r>
            <a:r>
              <a:rPr lang="en" sz="1100" b="1">
                <a:solidFill>
                  <a:schemeClr val="dk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100">
                <a:solidFill>
                  <a:schemeClr val="dk1"/>
                </a:solidFill>
                <a:latin typeface="Didact Gothic"/>
                <a:ea typeface="Didact Gothic"/>
                <a:cs typeface="Didact Gothic"/>
                <a:sym typeface="Didact Gothic"/>
              </a:rPr>
              <a:t>, including icons by </a:t>
            </a:r>
            <a:r>
              <a:rPr lang="en" sz="1100" b="1">
                <a:solidFill>
                  <a:schemeClr val="dk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100">
                <a:solidFill>
                  <a:schemeClr val="dk1"/>
                </a:solidFill>
                <a:latin typeface="Didact Gothic"/>
                <a:ea typeface="Didact Gothic"/>
                <a:cs typeface="Didact Gothic"/>
                <a:sym typeface="Didact Gothic"/>
              </a:rPr>
              <a:t>, infographics &amp; images by </a:t>
            </a:r>
            <a:r>
              <a:rPr lang="en" sz="1100" b="1">
                <a:solidFill>
                  <a:schemeClr val="dk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r>
              <a:rPr lang="en" sz="1100">
                <a:solidFill>
                  <a:schemeClr val="dk1"/>
                </a:solidFill>
                <a:latin typeface="Didact Gothic"/>
                <a:ea typeface="Didact Gothic"/>
                <a:cs typeface="Didact Gothic"/>
                <a:sym typeface="Didact Gothic"/>
              </a:rPr>
              <a:t> </a:t>
            </a:r>
            <a:endParaRPr sz="1100">
              <a:solidFill>
                <a:schemeClr val="dk1"/>
              </a:solidFill>
              <a:latin typeface="Didact Gothic"/>
              <a:ea typeface="Didact Gothic"/>
              <a:cs typeface="Didact Gothic"/>
              <a:sym typeface="Didact Gothic"/>
            </a:endParaRPr>
          </a:p>
        </p:txBody>
      </p:sp>
      <p:sp>
        <p:nvSpPr>
          <p:cNvPr id="180" name="Google Shape;180;p28"/>
          <p:cNvSpPr txBox="1">
            <a:spLocks noGrp="1"/>
          </p:cNvSpPr>
          <p:nvPr>
            <p:ph type="subTitle" idx="2"/>
          </p:nvPr>
        </p:nvSpPr>
        <p:spPr>
          <a:xfrm>
            <a:off x="3069175" y="1843125"/>
            <a:ext cx="3007500" cy="4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1400"/>
              <a:buNone/>
              <a:defRPr>
                <a:solidFill>
                  <a:schemeClr val="dk1"/>
                </a:solidFill>
              </a:defRPr>
            </a:lvl1pPr>
            <a:lvl2pPr lvl="1" algn="ctr">
              <a:spcBef>
                <a:spcPts val="1600"/>
              </a:spcBef>
              <a:spcAft>
                <a:spcPts val="0"/>
              </a:spcAft>
              <a:buClr>
                <a:schemeClr val="dk1"/>
              </a:buClr>
              <a:buSzPts val="1400"/>
              <a:buNone/>
              <a:defRPr>
                <a:solidFill>
                  <a:schemeClr val="dk1"/>
                </a:solidFill>
              </a:defRPr>
            </a:lvl2pPr>
            <a:lvl3pPr lvl="2" algn="ctr">
              <a:spcBef>
                <a:spcPts val="1600"/>
              </a:spcBef>
              <a:spcAft>
                <a:spcPts val="0"/>
              </a:spcAft>
              <a:buClr>
                <a:schemeClr val="dk1"/>
              </a:buClr>
              <a:buSzPts val="1400"/>
              <a:buNone/>
              <a:defRPr>
                <a:solidFill>
                  <a:schemeClr val="dk1"/>
                </a:solidFill>
              </a:defRPr>
            </a:lvl3pPr>
            <a:lvl4pPr lvl="3" algn="ctr">
              <a:spcBef>
                <a:spcPts val="1600"/>
              </a:spcBef>
              <a:spcAft>
                <a:spcPts val="0"/>
              </a:spcAft>
              <a:buClr>
                <a:schemeClr val="dk1"/>
              </a:buClr>
              <a:buSzPts val="1400"/>
              <a:buNone/>
              <a:defRPr>
                <a:solidFill>
                  <a:schemeClr val="dk1"/>
                </a:solidFill>
              </a:defRPr>
            </a:lvl4pPr>
            <a:lvl5pPr lvl="4" algn="ctr">
              <a:spcBef>
                <a:spcPts val="1600"/>
              </a:spcBef>
              <a:spcAft>
                <a:spcPts val="0"/>
              </a:spcAft>
              <a:buClr>
                <a:schemeClr val="dk1"/>
              </a:buClr>
              <a:buSzPts val="1400"/>
              <a:buNone/>
              <a:defRPr>
                <a:solidFill>
                  <a:schemeClr val="dk1"/>
                </a:solidFill>
              </a:defRPr>
            </a:lvl5pPr>
            <a:lvl6pPr lvl="5" algn="ctr">
              <a:spcBef>
                <a:spcPts val="1600"/>
              </a:spcBef>
              <a:spcAft>
                <a:spcPts val="0"/>
              </a:spcAft>
              <a:buClr>
                <a:schemeClr val="dk1"/>
              </a:buClr>
              <a:buSzPts val="1400"/>
              <a:buNone/>
              <a:defRPr>
                <a:solidFill>
                  <a:schemeClr val="dk1"/>
                </a:solidFill>
              </a:defRPr>
            </a:lvl6pPr>
            <a:lvl7pPr lvl="6" algn="ctr">
              <a:spcBef>
                <a:spcPts val="1600"/>
              </a:spcBef>
              <a:spcAft>
                <a:spcPts val="0"/>
              </a:spcAft>
              <a:buClr>
                <a:schemeClr val="dk1"/>
              </a:buClr>
              <a:buSzPts val="1400"/>
              <a:buNone/>
              <a:defRPr>
                <a:solidFill>
                  <a:schemeClr val="dk1"/>
                </a:solidFill>
              </a:defRPr>
            </a:lvl7pPr>
            <a:lvl8pPr lvl="7" algn="ctr">
              <a:spcBef>
                <a:spcPts val="1600"/>
              </a:spcBef>
              <a:spcAft>
                <a:spcPts val="0"/>
              </a:spcAft>
              <a:buClr>
                <a:schemeClr val="dk1"/>
              </a:buClr>
              <a:buSzPts val="1400"/>
              <a:buNone/>
              <a:defRPr>
                <a:solidFill>
                  <a:schemeClr val="dk1"/>
                </a:solidFill>
              </a:defRPr>
            </a:lvl8pPr>
            <a:lvl9pPr lvl="8" algn="ctr">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18"/>
        <p:cNvGrpSpPr/>
        <p:nvPr/>
      </p:nvGrpSpPr>
      <p:grpSpPr>
        <a:xfrm>
          <a:off x="0" y="0"/>
          <a:ext cx="0" cy="0"/>
          <a:chOff x="0" y="0"/>
          <a:chExt cx="0" cy="0"/>
        </a:xfrm>
      </p:grpSpPr>
      <p:sp>
        <p:nvSpPr>
          <p:cNvPr id="19" name="Google Shape;19;p4"/>
          <p:cNvSpPr/>
          <p:nvPr/>
        </p:nvSpPr>
        <p:spPr>
          <a:xfrm>
            <a:off x="0" y="1218075"/>
            <a:ext cx="9163200" cy="3939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body" idx="1"/>
          </p:nvPr>
        </p:nvSpPr>
        <p:spPr>
          <a:xfrm>
            <a:off x="713225" y="1243700"/>
            <a:ext cx="7545000" cy="32553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AutoNum type="arabicPeriod"/>
              <a:defRPr>
                <a:solidFill>
                  <a:schemeClr val="dk1"/>
                </a:solidFill>
              </a:defRPr>
            </a:lvl1pPr>
            <a:lvl2pPr marL="914400" lvl="1" indent="-317500">
              <a:lnSpc>
                <a:spcPct val="100000"/>
              </a:lnSpc>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21" name="Google Shape;21;p4"/>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dos columnas " type="twoColTx">
  <p:cSld name="TITLE_AND_TWO_COLUMNS">
    <p:bg>
      <p:bgPr>
        <a:solidFill>
          <a:schemeClr val="lt1"/>
        </a:solidFill>
        <a:effectLst/>
      </p:bgPr>
    </p:bg>
    <p:spTree>
      <p:nvGrpSpPr>
        <p:cNvPr id="1" name="Shape 22"/>
        <p:cNvGrpSpPr/>
        <p:nvPr/>
      </p:nvGrpSpPr>
      <p:grpSpPr>
        <a:xfrm>
          <a:off x="0" y="0"/>
          <a:ext cx="0" cy="0"/>
          <a:chOff x="0" y="0"/>
          <a:chExt cx="0" cy="0"/>
        </a:xfrm>
      </p:grpSpPr>
      <p:sp>
        <p:nvSpPr>
          <p:cNvPr id="23" name="Google Shape;23;p5"/>
          <p:cNvSpPr/>
          <p:nvPr/>
        </p:nvSpPr>
        <p:spPr>
          <a:xfrm>
            <a:off x="655381" y="454500"/>
            <a:ext cx="3810900" cy="423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a:off x="4680844" y="454500"/>
            <a:ext cx="3810900" cy="423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subTitle" idx="1"/>
          </p:nvPr>
        </p:nvSpPr>
        <p:spPr>
          <a:xfrm>
            <a:off x="986327" y="2400707"/>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a:solidFill>
                  <a:schemeClr val="dk1"/>
                </a:solidFill>
              </a:defRPr>
            </a:lvl1pPr>
            <a:lvl2pPr lvl="1" algn="ctr" rtl="0">
              <a:lnSpc>
                <a:spcPct val="100000"/>
              </a:lnSpc>
              <a:spcBef>
                <a:spcPts val="0"/>
              </a:spcBef>
              <a:spcAft>
                <a:spcPts val="0"/>
              </a:spcAft>
              <a:buClr>
                <a:schemeClr val="dk1"/>
              </a:buClr>
              <a:buSzPts val="1400"/>
              <a:buChar char="○"/>
              <a:defRPr>
                <a:solidFill>
                  <a:schemeClr val="dk1"/>
                </a:solidFill>
              </a:defRPr>
            </a:lvl2pPr>
            <a:lvl3pPr lvl="2" algn="ctr" rtl="0">
              <a:lnSpc>
                <a:spcPct val="100000"/>
              </a:lnSpc>
              <a:spcBef>
                <a:spcPts val="0"/>
              </a:spcBef>
              <a:spcAft>
                <a:spcPts val="0"/>
              </a:spcAft>
              <a:buClr>
                <a:schemeClr val="dk1"/>
              </a:buClr>
              <a:buSzPts val="1400"/>
              <a:buChar char="■"/>
              <a:defRPr>
                <a:solidFill>
                  <a:schemeClr val="dk1"/>
                </a:solidFill>
              </a:defRPr>
            </a:lvl3pPr>
            <a:lvl4pPr lvl="3" algn="ctr" rtl="0">
              <a:lnSpc>
                <a:spcPct val="100000"/>
              </a:lnSpc>
              <a:spcBef>
                <a:spcPts val="0"/>
              </a:spcBef>
              <a:spcAft>
                <a:spcPts val="0"/>
              </a:spcAft>
              <a:buClr>
                <a:schemeClr val="dk1"/>
              </a:buClr>
              <a:buSzPts val="1400"/>
              <a:buChar char="●"/>
              <a:defRPr>
                <a:solidFill>
                  <a:schemeClr val="dk1"/>
                </a:solidFill>
              </a:defRPr>
            </a:lvl4pPr>
            <a:lvl5pPr lvl="4" algn="ctr" rtl="0">
              <a:lnSpc>
                <a:spcPct val="100000"/>
              </a:lnSpc>
              <a:spcBef>
                <a:spcPts val="0"/>
              </a:spcBef>
              <a:spcAft>
                <a:spcPts val="0"/>
              </a:spcAft>
              <a:buClr>
                <a:schemeClr val="dk1"/>
              </a:buClr>
              <a:buSzPts val="1400"/>
              <a:buChar char="○"/>
              <a:defRPr>
                <a:solidFill>
                  <a:schemeClr val="dk1"/>
                </a:solidFill>
              </a:defRPr>
            </a:lvl5pPr>
            <a:lvl6pPr lvl="5" algn="ctr" rtl="0">
              <a:lnSpc>
                <a:spcPct val="100000"/>
              </a:lnSpc>
              <a:spcBef>
                <a:spcPts val="0"/>
              </a:spcBef>
              <a:spcAft>
                <a:spcPts val="0"/>
              </a:spcAft>
              <a:buClr>
                <a:schemeClr val="dk1"/>
              </a:buClr>
              <a:buSzPts val="1400"/>
              <a:buChar char="■"/>
              <a:defRPr>
                <a:solidFill>
                  <a:schemeClr val="dk1"/>
                </a:solidFill>
              </a:defRPr>
            </a:lvl6pPr>
            <a:lvl7pPr lvl="6" algn="ctr" rtl="0">
              <a:lnSpc>
                <a:spcPct val="100000"/>
              </a:lnSpc>
              <a:spcBef>
                <a:spcPts val="0"/>
              </a:spcBef>
              <a:spcAft>
                <a:spcPts val="0"/>
              </a:spcAft>
              <a:buClr>
                <a:schemeClr val="dk1"/>
              </a:buClr>
              <a:buSzPts val="1400"/>
              <a:buChar char="●"/>
              <a:defRPr>
                <a:solidFill>
                  <a:schemeClr val="dk1"/>
                </a:solidFill>
              </a:defRPr>
            </a:lvl7pPr>
            <a:lvl8pPr lvl="7" algn="ctr" rtl="0">
              <a:lnSpc>
                <a:spcPct val="100000"/>
              </a:lnSpc>
              <a:spcBef>
                <a:spcPts val="0"/>
              </a:spcBef>
              <a:spcAft>
                <a:spcPts val="0"/>
              </a:spcAft>
              <a:buClr>
                <a:schemeClr val="dk1"/>
              </a:buClr>
              <a:buSzPts val="1400"/>
              <a:buChar char="○"/>
              <a:defRPr>
                <a:solidFill>
                  <a:schemeClr val="dk1"/>
                </a:solidFill>
              </a:defRPr>
            </a:lvl8pPr>
            <a:lvl9pPr lvl="8" algn="ctr"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26" name="Google Shape;26;p5"/>
          <p:cNvSpPr txBox="1">
            <a:spLocks noGrp="1"/>
          </p:cNvSpPr>
          <p:nvPr>
            <p:ph type="subTitle" idx="2"/>
          </p:nvPr>
        </p:nvSpPr>
        <p:spPr>
          <a:xfrm>
            <a:off x="5056873" y="2400707"/>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a:solidFill>
                  <a:schemeClr val="dk1"/>
                </a:solidFill>
              </a:defRPr>
            </a:lvl1pPr>
            <a:lvl2pPr lvl="1" algn="ctr" rtl="0">
              <a:lnSpc>
                <a:spcPct val="100000"/>
              </a:lnSpc>
              <a:spcBef>
                <a:spcPts val="0"/>
              </a:spcBef>
              <a:spcAft>
                <a:spcPts val="0"/>
              </a:spcAft>
              <a:buClr>
                <a:schemeClr val="dk1"/>
              </a:buClr>
              <a:buSzPts val="1400"/>
              <a:buChar char="○"/>
              <a:defRPr>
                <a:solidFill>
                  <a:schemeClr val="dk1"/>
                </a:solidFill>
              </a:defRPr>
            </a:lvl2pPr>
            <a:lvl3pPr lvl="2" algn="ctr" rtl="0">
              <a:lnSpc>
                <a:spcPct val="100000"/>
              </a:lnSpc>
              <a:spcBef>
                <a:spcPts val="0"/>
              </a:spcBef>
              <a:spcAft>
                <a:spcPts val="0"/>
              </a:spcAft>
              <a:buClr>
                <a:schemeClr val="dk1"/>
              </a:buClr>
              <a:buSzPts val="1400"/>
              <a:buChar char="■"/>
              <a:defRPr>
                <a:solidFill>
                  <a:schemeClr val="dk1"/>
                </a:solidFill>
              </a:defRPr>
            </a:lvl3pPr>
            <a:lvl4pPr lvl="3" algn="ctr" rtl="0">
              <a:lnSpc>
                <a:spcPct val="100000"/>
              </a:lnSpc>
              <a:spcBef>
                <a:spcPts val="0"/>
              </a:spcBef>
              <a:spcAft>
                <a:spcPts val="0"/>
              </a:spcAft>
              <a:buClr>
                <a:schemeClr val="dk1"/>
              </a:buClr>
              <a:buSzPts val="1400"/>
              <a:buChar char="●"/>
              <a:defRPr>
                <a:solidFill>
                  <a:schemeClr val="dk1"/>
                </a:solidFill>
              </a:defRPr>
            </a:lvl4pPr>
            <a:lvl5pPr lvl="4" algn="ctr" rtl="0">
              <a:lnSpc>
                <a:spcPct val="100000"/>
              </a:lnSpc>
              <a:spcBef>
                <a:spcPts val="0"/>
              </a:spcBef>
              <a:spcAft>
                <a:spcPts val="0"/>
              </a:spcAft>
              <a:buClr>
                <a:schemeClr val="dk1"/>
              </a:buClr>
              <a:buSzPts val="1400"/>
              <a:buChar char="○"/>
              <a:defRPr>
                <a:solidFill>
                  <a:schemeClr val="dk1"/>
                </a:solidFill>
              </a:defRPr>
            </a:lvl5pPr>
            <a:lvl6pPr lvl="5" algn="ctr" rtl="0">
              <a:lnSpc>
                <a:spcPct val="100000"/>
              </a:lnSpc>
              <a:spcBef>
                <a:spcPts val="0"/>
              </a:spcBef>
              <a:spcAft>
                <a:spcPts val="0"/>
              </a:spcAft>
              <a:buClr>
                <a:schemeClr val="dk1"/>
              </a:buClr>
              <a:buSzPts val="1400"/>
              <a:buChar char="■"/>
              <a:defRPr>
                <a:solidFill>
                  <a:schemeClr val="dk1"/>
                </a:solidFill>
              </a:defRPr>
            </a:lvl6pPr>
            <a:lvl7pPr lvl="6" algn="ctr" rtl="0">
              <a:lnSpc>
                <a:spcPct val="100000"/>
              </a:lnSpc>
              <a:spcBef>
                <a:spcPts val="0"/>
              </a:spcBef>
              <a:spcAft>
                <a:spcPts val="0"/>
              </a:spcAft>
              <a:buClr>
                <a:schemeClr val="dk1"/>
              </a:buClr>
              <a:buSzPts val="1400"/>
              <a:buChar char="●"/>
              <a:defRPr>
                <a:solidFill>
                  <a:schemeClr val="dk1"/>
                </a:solidFill>
              </a:defRPr>
            </a:lvl7pPr>
            <a:lvl8pPr lvl="7" algn="ctr" rtl="0">
              <a:lnSpc>
                <a:spcPct val="100000"/>
              </a:lnSpc>
              <a:spcBef>
                <a:spcPts val="0"/>
              </a:spcBef>
              <a:spcAft>
                <a:spcPts val="0"/>
              </a:spcAft>
              <a:buClr>
                <a:schemeClr val="dk1"/>
              </a:buClr>
              <a:buSzPts val="1400"/>
              <a:buChar char="○"/>
              <a:defRPr>
                <a:solidFill>
                  <a:schemeClr val="dk1"/>
                </a:solidFill>
              </a:defRPr>
            </a:lvl8pPr>
            <a:lvl9pPr lvl="8" algn="ctr"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27" name="Google Shape;27;p5"/>
          <p:cNvSpPr txBox="1">
            <a:spLocks noGrp="1"/>
          </p:cNvSpPr>
          <p:nvPr>
            <p:ph type="title"/>
          </p:nvPr>
        </p:nvSpPr>
        <p:spPr>
          <a:xfrm>
            <a:off x="1707377" y="1909560"/>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endParaRPr/>
          </a:p>
        </p:txBody>
      </p:sp>
      <p:sp>
        <p:nvSpPr>
          <p:cNvPr id="28" name="Google Shape;28;p5"/>
          <p:cNvSpPr txBox="1">
            <a:spLocks noGrp="1"/>
          </p:cNvSpPr>
          <p:nvPr>
            <p:ph type="title" idx="3"/>
          </p:nvPr>
        </p:nvSpPr>
        <p:spPr>
          <a:xfrm>
            <a:off x="5777923" y="1909560"/>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endParaRPr/>
          </a:p>
        </p:txBody>
      </p:sp>
      <p:sp>
        <p:nvSpPr>
          <p:cNvPr id="29" name="Google Shape;29;p5"/>
          <p:cNvSpPr/>
          <p:nvPr/>
        </p:nvSpPr>
        <p:spPr>
          <a:xfrm>
            <a:off x="-672380" y="1085850"/>
            <a:ext cx="1658700" cy="99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8157670" y="3600450"/>
            <a:ext cx="1658700" cy="99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título " type="titleOnly">
  <p:cSld name="TITLE_ONLY">
    <p:bg>
      <p:bgPr>
        <a:solidFill>
          <a:schemeClr val="lt1"/>
        </a:solid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body" idx="1"/>
          </p:nvPr>
        </p:nvSpPr>
        <p:spPr>
          <a:xfrm>
            <a:off x="1077100" y="2251100"/>
            <a:ext cx="3850200" cy="20709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35" name="Google Shape;35;p7"/>
          <p:cNvSpPr txBox="1">
            <a:spLocks noGrp="1"/>
          </p:cNvSpPr>
          <p:nvPr>
            <p:ph type="title"/>
          </p:nvPr>
        </p:nvSpPr>
        <p:spPr>
          <a:xfrm>
            <a:off x="1077100" y="1121275"/>
            <a:ext cx="43908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564200" y="-191700"/>
            <a:ext cx="8332800" cy="293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7200"/>
              <a:buNone/>
              <a:defRPr sz="7200">
                <a:solidFill>
                  <a:schemeClr val="dk1"/>
                </a:solidFill>
              </a:defRPr>
            </a:lvl1pPr>
            <a:lvl2pPr lvl="1" rtl="0">
              <a:spcBef>
                <a:spcPts val="0"/>
              </a:spcBef>
              <a:spcAft>
                <a:spcPts val="0"/>
              </a:spcAft>
              <a:buClr>
                <a:schemeClr val="dk1"/>
              </a:buClr>
              <a:buSzPts val="4000"/>
              <a:buNone/>
              <a:defRPr sz="4000">
                <a:solidFill>
                  <a:schemeClr val="dk1"/>
                </a:solidFill>
              </a:defRPr>
            </a:lvl2pPr>
            <a:lvl3pPr lvl="2" rtl="0">
              <a:spcBef>
                <a:spcPts val="0"/>
              </a:spcBef>
              <a:spcAft>
                <a:spcPts val="0"/>
              </a:spcAft>
              <a:buClr>
                <a:schemeClr val="dk1"/>
              </a:buClr>
              <a:buSzPts val="4000"/>
              <a:buNone/>
              <a:defRPr sz="4000">
                <a:solidFill>
                  <a:schemeClr val="dk1"/>
                </a:solidFill>
              </a:defRPr>
            </a:lvl3pPr>
            <a:lvl4pPr lvl="3" rtl="0">
              <a:spcBef>
                <a:spcPts val="0"/>
              </a:spcBef>
              <a:spcAft>
                <a:spcPts val="0"/>
              </a:spcAft>
              <a:buClr>
                <a:schemeClr val="dk1"/>
              </a:buClr>
              <a:buSzPts val="4000"/>
              <a:buNone/>
              <a:defRPr sz="4000">
                <a:solidFill>
                  <a:schemeClr val="dk1"/>
                </a:solidFill>
              </a:defRPr>
            </a:lvl4pPr>
            <a:lvl5pPr lvl="4" rtl="0">
              <a:spcBef>
                <a:spcPts val="0"/>
              </a:spcBef>
              <a:spcAft>
                <a:spcPts val="0"/>
              </a:spcAft>
              <a:buClr>
                <a:schemeClr val="dk1"/>
              </a:buClr>
              <a:buSzPts val="4000"/>
              <a:buNone/>
              <a:defRPr sz="4000">
                <a:solidFill>
                  <a:schemeClr val="dk1"/>
                </a:solidFill>
              </a:defRPr>
            </a:lvl5pPr>
            <a:lvl6pPr lvl="5" rtl="0">
              <a:spcBef>
                <a:spcPts val="0"/>
              </a:spcBef>
              <a:spcAft>
                <a:spcPts val="0"/>
              </a:spcAft>
              <a:buClr>
                <a:schemeClr val="dk1"/>
              </a:buClr>
              <a:buSzPts val="4000"/>
              <a:buNone/>
              <a:defRPr sz="4000">
                <a:solidFill>
                  <a:schemeClr val="dk1"/>
                </a:solidFill>
              </a:defRPr>
            </a:lvl6pPr>
            <a:lvl7pPr lvl="6" rtl="0">
              <a:spcBef>
                <a:spcPts val="0"/>
              </a:spcBef>
              <a:spcAft>
                <a:spcPts val="0"/>
              </a:spcAft>
              <a:buClr>
                <a:schemeClr val="dk1"/>
              </a:buClr>
              <a:buSzPts val="4000"/>
              <a:buNone/>
              <a:defRPr sz="4000">
                <a:solidFill>
                  <a:schemeClr val="dk1"/>
                </a:solidFill>
              </a:defRPr>
            </a:lvl7pPr>
            <a:lvl8pPr lvl="7" rtl="0">
              <a:spcBef>
                <a:spcPts val="0"/>
              </a:spcBef>
              <a:spcAft>
                <a:spcPts val="0"/>
              </a:spcAft>
              <a:buClr>
                <a:schemeClr val="dk1"/>
              </a:buClr>
              <a:buSzPts val="4000"/>
              <a:buNone/>
              <a:defRPr sz="4000">
                <a:solidFill>
                  <a:schemeClr val="dk1"/>
                </a:solidFill>
              </a:defRPr>
            </a:lvl8pPr>
            <a:lvl9pPr lvl="8" rtl="0">
              <a:spcBef>
                <a:spcPts val="0"/>
              </a:spcBef>
              <a:spcAft>
                <a:spcPts val="0"/>
              </a:spcAft>
              <a:buClr>
                <a:schemeClr val="dk1"/>
              </a:buClr>
              <a:buSzPts val="4000"/>
              <a:buNone/>
              <a:defRPr sz="4000">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38"/>
        <p:cNvGrpSpPr/>
        <p:nvPr/>
      </p:nvGrpSpPr>
      <p:grpSpPr>
        <a:xfrm>
          <a:off x="0" y="0"/>
          <a:ext cx="0" cy="0"/>
          <a:chOff x="0" y="0"/>
          <a:chExt cx="0" cy="0"/>
        </a:xfrm>
      </p:grpSpPr>
      <p:sp>
        <p:nvSpPr>
          <p:cNvPr id="39" name="Google Shape;39;p9"/>
          <p:cNvSpPr/>
          <p:nvPr/>
        </p:nvSpPr>
        <p:spPr>
          <a:xfrm>
            <a:off x="0" y="1028700"/>
            <a:ext cx="9144000" cy="308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40" name="Google Shape;40;p9"/>
          <p:cNvSpPr/>
          <p:nvPr/>
        </p:nvSpPr>
        <p:spPr>
          <a:xfrm>
            <a:off x="545550" y="467600"/>
            <a:ext cx="8052900" cy="4146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 name="Google Shape;41;p9"/>
          <p:cNvSpPr txBox="1">
            <a:spLocks noGrp="1"/>
          </p:cNvSpPr>
          <p:nvPr>
            <p:ph type="ctrTitle"/>
          </p:nvPr>
        </p:nvSpPr>
        <p:spPr>
          <a:xfrm>
            <a:off x="1690800" y="1412200"/>
            <a:ext cx="5762400" cy="113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8000"/>
              <a:buNone/>
              <a:defRPr sz="8000">
                <a:solidFill>
                  <a:schemeClr val="dk1"/>
                </a:solidFill>
              </a:defRPr>
            </a:lvl1pPr>
            <a:lvl2pPr lvl="1" algn="ctr" rtl="0">
              <a:spcBef>
                <a:spcPts val="0"/>
              </a:spcBef>
              <a:spcAft>
                <a:spcPts val="0"/>
              </a:spcAft>
              <a:buClr>
                <a:schemeClr val="dk1"/>
              </a:buClr>
              <a:buSzPts val="8000"/>
              <a:buNone/>
              <a:defRPr sz="8000">
                <a:solidFill>
                  <a:schemeClr val="dk1"/>
                </a:solidFill>
              </a:defRPr>
            </a:lvl2pPr>
            <a:lvl3pPr lvl="2" algn="ctr" rtl="0">
              <a:spcBef>
                <a:spcPts val="0"/>
              </a:spcBef>
              <a:spcAft>
                <a:spcPts val="0"/>
              </a:spcAft>
              <a:buClr>
                <a:schemeClr val="dk1"/>
              </a:buClr>
              <a:buSzPts val="8000"/>
              <a:buNone/>
              <a:defRPr sz="8000">
                <a:solidFill>
                  <a:schemeClr val="dk1"/>
                </a:solidFill>
              </a:defRPr>
            </a:lvl3pPr>
            <a:lvl4pPr lvl="3" algn="ctr" rtl="0">
              <a:spcBef>
                <a:spcPts val="0"/>
              </a:spcBef>
              <a:spcAft>
                <a:spcPts val="0"/>
              </a:spcAft>
              <a:buClr>
                <a:schemeClr val="dk1"/>
              </a:buClr>
              <a:buSzPts val="8000"/>
              <a:buNone/>
              <a:defRPr sz="8000">
                <a:solidFill>
                  <a:schemeClr val="dk1"/>
                </a:solidFill>
              </a:defRPr>
            </a:lvl4pPr>
            <a:lvl5pPr lvl="4" algn="ctr" rtl="0">
              <a:spcBef>
                <a:spcPts val="0"/>
              </a:spcBef>
              <a:spcAft>
                <a:spcPts val="0"/>
              </a:spcAft>
              <a:buClr>
                <a:schemeClr val="dk1"/>
              </a:buClr>
              <a:buSzPts val="8000"/>
              <a:buNone/>
              <a:defRPr sz="8000">
                <a:solidFill>
                  <a:schemeClr val="dk1"/>
                </a:solidFill>
              </a:defRPr>
            </a:lvl5pPr>
            <a:lvl6pPr lvl="5" algn="ctr" rtl="0">
              <a:spcBef>
                <a:spcPts val="0"/>
              </a:spcBef>
              <a:spcAft>
                <a:spcPts val="0"/>
              </a:spcAft>
              <a:buClr>
                <a:schemeClr val="dk1"/>
              </a:buClr>
              <a:buSzPts val="8000"/>
              <a:buNone/>
              <a:defRPr sz="8000">
                <a:solidFill>
                  <a:schemeClr val="dk1"/>
                </a:solidFill>
              </a:defRPr>
            </a:lvl6pPr>
            <a:lvl7pPr lvl="6" algn="ctr" rtl="0">
              <a:spcBef>
                <a:spcPts val="0"/>
              </a:spcBef>
              <a:spcAft>
                <a:spcPts val="0"/>
              </a:spcAft>
              <a:buClr>
                <a:schemeClr val="dk1"/>
              </a:buClr>
              <a:buSzPts val="8000"/>
              <a:buNone/>
              <a:defRPr sz="8000">
                <a:solidFill>
                  <a:schemeClr val="dk1"/>
                </a:solidFill>
              </a:defRPr>
            </a:lvl7pPr>
            <a:lvl8pPr lvl="7" algn="ctr" rtl="0">
              <a:spcBef>
                <a:spcPts val="0"/>
              </a:spcBef>
              <a:spcAft>
                <a:spcPts val="0"/>
              </a:spcAft>
              <a:buClr>
                <a:schemeClr val="dk1"/>
              </a:buClr>
              <a:buSzPts val="8000"/>
              <a:buNone/>
              <a:defRPr sz="8000">
                <a:solidFill>
                  <a:schemeClr val="dk1"/>
                </a:solidFill>
              </a:defRPr>
            </a:lvl8pPr>
            <a:lvl9pPr lvl="8" algn="ctr" rtl="0">
              <a:spcBef>
                <a:spcPts val="0"/>
              </a:spcBef>
              <a:spcAft>
                <a:spcPts val="0"/>
              </a:spcAft>
              <a:buClr>
                <a:schemeClr val="dk1"/>
              </a:buClr>
              <a:buSzPts val="8000"/>
              <a:buNone/>
              <a:defRPr sz="8000">
                <a:solidFill>
                  <a:schemeClr val="dk1"/>
                </a:solidFill>
              </a:defRPr>
            </a:lvl9pPr>
          </a:lstStyle>
          <a:p>
            <a:endParaRPr/>
          </a:p>
        </p:txBody>
      </p:sp>
      <p:sp>
        <p:nvSpPr>
          <p:cNvPr id="42" name="Google Shape;42;p9"/>
          <p:cNvSpPr txBox="1">
            <a:spLocks noGrp="1"/>
          </p:cNvSpPr>
          <p:nvPr>
            <p:ph type="subTitle" idx="1"/>
          </p:nvPr>
        </p:nvSpPr>
        <p:spPr>
          <a:xfrm>
            <a:off x="2105100" y="2523638"/>
            <a:ext cx="4933800" cy="7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1886250" y="1919025"/>
            <a:ext cx="5371500" cy="146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4000">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Prata"/>
              <a:buNone/>
              <a:defRPr sz="2700">
                <a:solidFill>
                  <a:schemeClr val="hlink"/>
                </a:solidFill>
                <a:latin typeface="Prata"/>
                <a:ea typeface="Prata"/>
                <a:cs typeface="Prata"/>
                <a:sym typeface="Prata"/>
              </a:defRPr>
            </a:lvl1pPr>
            <a:lvl2pPr lvl="1">
              <a:spcBef>
                <a:spcPts val="0"/>
              </a:spcBef>
              <a:spcAft>
                <a:spcPts val="0"/>
              </a:spcAft>
              <a:buClr>
                <a:schemeClr val="hlink"/>
              </a:buClr>
              <a:buSzPts val="3000"/>
              <a:buFont typeface="Prata"/>
              <a:buNone/>
              <a:defRPr sz="3000">
                <a:solidFill>
                  <a:schemeClr val="hlink"/>
                </a:solidFill>
                <a:latin typeface="Prata"/>
                <a:ea typeface="Prata"/>
                <a:cs typeface="Prata"/>
                <a:sym typeface="Prata"/>
              </a:defRPr>
            </a:lvl2pPr>
            <a:lvl3pPr lvl="2">
              <a:spcBef>
                <a:spcPts val="0"/>
              </a:spcBef>
              <a:spcAft>
                <a:spcPts val="0"/>
              </a:spcAft>
              <a:buClr>
                <a:schemeClr val="hlink"/>
              </a:buClr>
              <a:buSzPts val="3000"/>
              <a:buFont typeface="Prata"/>
              <a:buNone/>
              <a:defRPr sz="3000">
                <a:solidFill>
                  <a:schemeClr val="hlink"/>
                </a:solidFill>
                <a:latin typeface="Prata"/>
                <a:ea typeface="Prata"/>
                <a:cs typeface="Prata"/>
                <a:sym typeface="Prata"/>
              </a:defRPr>
            </a:lvl3pPr>
            <a:lvl4pPr lvl="3">
              <a:spcBef>
                <a:spcPts val="0"/>
              </a:spcBef>
              <a:spcAft>
                <a:spcPts val="0"/>
              </a:spcAft>
              <a:buClr>
                <a:schemeClr val="hlink"/>
              </a:buClr>
              <a:buSzPts val="3000"/>
              <a:buFont typeface="Prata"/>
              <a:buNone/>
              <a:defRPr sz="3000">
                <a:solidFill>
                  <a:schemeClr val="hlink"/>
                </a:solidFill>
                <a:latin typeface="Prata"/>
                <a:ea typeface="Prata"/>
                <a:cs typeface="Prata"/>
                <a:sym typeface="Prata"/>
              </a:defRPr>
            </a:lvl4pPr>
            <a:lvl5pPr lvl="4">
              <a:spcBef>
                <a:spcPts val="0"/>
              </a:spcBef>
              <a:spcAft>
                <a:spcPts val="0"/>
              </a:spcAft>
              <a:buClr>
                <a:schemeClr val="hlink"/>
              </a:buClr>
              <a:buSzPts val="3000"/>
              <a:buFont typeface="Prata"/>
              <a:buNone/>
              <a:defRPr sz="3000">
                <a:solidFill>
                  <a:schemeClr val="hlink"/>
                </a:solidFill>
                <a:latin typeface="Prata"/>
                <a:ea typeface="Prata"/>
                <a:cs typeface="Prata"/>
                <a:sym typeface="Prata"/>
              </a:defRPr>
            </a:lvl5pPr>
            <a:lvl6pPr lvl="5">
              <a:spcBef>
                <a:spcPts val="0"/>
              </a:spcBef>
              <a:spcAft>
                <a:spcPts val="0"/>
              </a:spcAft>
              <a:buClr>
                <a:schemeClr val="hlink"/>
              </a:buClr>
              <a:buSzPts val="3000"/>
              <a:buFont typeface="Prata"/>
              <a:buNone/>
              <a:defRPr sz="3000">
                <a:solidFill>
                  <a:schemeClr val="hlink"/>
                </a:solidFill>
                <a:latin typeface="Prata"/>
                <a:ea typeface="Prata"/>
                <a:cs typeface="Prata"/>
                <a:sym typeface="Prata"/>
              </a:defRPr>
            </a:lvl6pPr>
            <a:lvl7pPr lvl="6">
              <a:spcBef>
                <a:spcPts val="0"/>
              </a:spcBef>
              <a:spcAft>
                <a:spcPts val="0"/>
              </a:spcAft>
              <a:buClr>
                <a:schemeClr val="hlink"/>
              </a:buClr>
              <a:buSzPts val="3000"/>
              <a:buFont typeface="Prata"/>
              <a:buNone/>
              <a:defRPr sz="3000">
                <a:solidFill>
                  <a:schemeClr val="hlink"/>
                </a:solidFill>
                <a:latin typeface="Prata"/>
                <a:ea typeface="Prata"/>
                <a:cs typeface="Prata"/>
                <a:sym typeface="Prata"/>
              </a:defRPr>
            </a:lvl7pPr>
            <a:lvl8pPr lvl="7">
              <a:spcBef>
                <a:spcPts val="0"/>
              </a:spcBef>
              <a:spcAft>
                <a:spcPts val="0"/>
              </a:spcAft>
              <a:buClr>
                <a:schemeClr val="hlink"/>
              </a:buClr>
              <a:buSzPts val="3000"/>
              <a:buFont typeface="Prata"/>
              <a:buNone/>
              <a:defRPr sz="3000">
                <a:solidFill>
                  <a:schemeClr val="hlink"/>
                </a:solidFill>
                <a:latin typeface="Prata"/>
                <a:ea typeface="Prata"/>
                <a:cs typeface="Prata"/>
                <a:sym typeface="Prata"/>
              </a:defRPr>
            </a:lvl8pPr>
            <a:lvl9pPr lvl="8">
              <a:spcBef>
                <a:spcPts val="0"/>
              </a:spcBef>
              <a:spcAft>
                <a:spcPts val="0"/>
              </a:spcAft>
              <a:buClr>
                <a:schemeClr val="hlink"/>
              </a:buClr>
              <a:buSzPts val="3000"/>
              <a:buFont typeface="Prata"/>
              <a:buNone/>
              <a:defRPr sz="3000">
                <a:solidFill>
                  <a:schemeClr val="hlink"/>
                </a:solidFill>
                <a:latin typeface="Prata"/>
                <a:ea typeface="Prata"/>
                <a:cs typeface="Prata"/>
                <a:sym typeface="Prata"/>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Didact Gothic"/>
              <a:buChar char="●"/>
              <a:defRPr>
                <a:solidFill>
                  <a:schemeClr val="hlink"/>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hlink"/>
              </a:buClr>
              <a:buSzPts val="1400"/>
              <a:buFont typeface="Didact Gothic"/>
              <a:buChar char="○"/>
              <a:defRPr>
                <a:solidFill>
                  <a:schemeClr val="hlink"/>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hlink"/>
              </a:buClr>
              <a:buSzPts val="1400"/>
              <a:buFont typeface="Didact Gothic"/>
              <a:buChar char="■"/>
              <a:defRPr>
                <a:solidFill>
                  <a:schemeClr val="hlink"/>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hlink"/>
              </a:buClr>
              <a:buSzPts val="1400"/>
              <a:buFont typeface="Didact Gothic"/>
              <a:buChar char="●"/>
              <a:defRPr>
                <a:solidFill>
                  <a:schemeClr val="hlink"/>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hlink"/>
              </a:buClr>
              <a:buSzPts val="1400"/>
              <a:buFont typeface="Didact Gothic"/>
              <a:buChar char="○"/>
              <a:defRPr>
                <a:solidFill>
                  <a:schemeClr val="hlink"/>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hlink"/>
              </a:buClr>
              <a:buSzPts val="1400"/>
              <a:buFont typeface="Didact Gothic"/>
              <a:buChar char="■"/>
              <a:defRPr>
                <a:solidFill>
                  <a:schemeClr val="hlink"/>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hlink"/>
              </a:buClr>
              <a:buSzPts val="1400"/>
              <a:buFont typeface="Didact Gothic"/>
              <a:buChar char="●"/>
              <a:defRPr>
                <a:solidFill>
                  <a:schemeClr val="hlink"/>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hlink"/>
              </a:buClr>
              <a:buSzPts val="1400"/>
              <a:buFont typeface="Didact Gothic"/>
              <a:buChar char="○"/>
              <a:defRPr>
                <a:solidFill>
                  <a:schemeClr val="hlink"/>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hlink"/>
              </a:buClr>
              <a:buSzPts val="1400"/>
              <a:buFont typeface="Didact Gothic"/>
              <a:buChar char="■"/>
              <a:defRPr>
                <a:solidFill>
                  <a:schemeClr val="hlink"/>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6F1"/>
        </a:solidFill>
        <a:effectLst/>
      </p:bgPr>
    </p:bg>
    <p:spTree>
      <p:nvGrpSpPr>
        <p:cNvPr id="1" name="Shape 184"/>
        <p:cNvGrpSpPr/>
        <p:nvPr/>
      </p:nvGrpSpPr>
      <p:grpSpPr>
        <a:xfrm>
          <a:off x="0" y="0"/>
          <a:ext cx="0" cy="0"/>
          <a:chOff x="0" y="0"/>
          <a:chExt cx="0" cy="0"/>
        </a:xfrm>
      </p:grpSpPr>
      <p:sp>
        <p:nvSpPr>
          <p:cNvPr id="185" name="Google Shape;185;p29"/>
          <p:cNvSpPr txBox="1">
            <a:spLocks noGrp="1"/>
          </p:cNvSpPr>
          <p:nvPr>
            <p:ph type="ctrTitle"/>
          </p:nvPr>
        </p:nvSpPr>
        <p:spPr>
          <a:xfrm>
            <a:off x="3893275" y="1589075"/>
            <a:ext cx="4569900" cy="150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Bankruptcy Prediction</a:t>
            </a:r>
            <a:endParaRPr sz="4700">
              <a:solidFill>
                <a:schemeClr val="dk1"/>
              </a:solidFill>
            </a:endParaRPr>
          </a:p>
        </p:txBody>
      </p:sp>
      <p:sp>
        <p:nvSpPr>
          <p:cNvPr id="186" name="Google Shape;186;p29"/>
          <p:cNvSpPr txBox="1">
            <a:spLocks noGrp="1"/>
          </p:cNvSpPr>
          <p:nvPr>
            <p:ph type="subTitle" idx="1"/>
          </p:nvPr>
        </p:nvSpPr>
        <p:spPr>
          <a:xfrm>
            <a:off x="3893275" y="3544775"/>
            <a:ext cx="3829200" cy="2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Team 12</a:t>
            </a:r>
            <a:endParaRPr sz="1600"/>
          </a:p>
          <a:p>
            <a:pPr marL="0" lvl="0" indent="0" algn="l" rtl="0">
              <a:spcBef>
                <a:spcPts val="0"/>
              </a:spcBef>
              <a:spcAft>
                <a:spcPts val="0"/>
              </a:spcAft>
              <a:buNone/>
            </a:pPr>
            <a:r>
              <a:rPr lang="en" sz="1600"/>
              <a:t>Angela Zheng, Beca Wang, Nimo Man</a:t>
            </a:r>
            <a:endParaRPr sz="1600">
              <a:solidFill>
                <a:schemeClr val="dk1"/>
              </a:solidFill>
            </a:endParaRPr>
          </a:p>
        </p:txBody>
      </p:sp>
      <p:cxnSp>
        <p:nvCxnSpPr>
          <p:cNvPr id="187" name="Google Shape;187;p29"/>
          <p:cNvCxnSpPr/>
          <p:nvPr/>
        </p:nvCxnSpPr>
        <p:spPr>
          <a:xfrm>
            <a:off x="3998975" y="3097481"/>
            <a:ext cx="647100" cy="0"/>
          </a:xfrm>
          <a:prstGeom prst="straightConnector1">
            <a:avLst/>
          </a:prstGeom>
          <a:noFill/>
          <a:ln w="19050" cap="flat" cmpd="sng">
            <a:solidFill>
              <a:schemeClr val="dk1"/>
            </a:solidFill>
            <a:prstDash val="solid"/>
            <a:round/>
            <a:headEnd type="none" w="med" len="med"/>
            <a:tailEnd type="none" w="med" len="med"/>
          </a:ln>
        </p:spPr>
      </p:cxnSp>
      <p:pic>
        <p:nvPicPr>
          <p:cNvPr id="188" name="Google Shape;188;p29"/>
          <p:cNvPicPr preferRelativeResize="0"/>
          <p:nvPr/>
        </p:nvPicPr>
        <p:blipFill>
          <a:blip r:embed="rId3">
            <a:alphaModFix/>
          </a:blip>
          <a:stretch>
            <a:fillRect/>
          </a:stretch>
        </p:blipFill>
        <p:spPr>
          <a:xfrm>
            <a:off x="590550" y="961750"/>
            <a:ext cx="2944700" cy="2944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8"/>
          <p:cNvSpPr txBox="1">
            <a:spLocks noGrp="1"/>
          </p:cNvSpPr>
          <p:nvPr>
            <p:ph type="title"/>
          </p:nvPr>
        </p:nvSpPr>
        <p:spPr>
          <a:xfrm>
            <a:off x="713225" y="530725"/>
            <a:ext cx="64020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EDA: each variable’s distribution</a:t>
            </a:r>
            <a:endParaRPr/>
          </a:p>
        </p:txBody>
      </p:sp>
      <p:cxnSp>
        <p:nvCxnSpPr>
          <p:cNvPr id="279" name="Google Shape;279;p38"/>
          <p:cNvCxnSpPr/>
          <p:nvPr/>
        </p:nvCxnSpPr>
        <p:spPr>
          <a:xfrm>
            <a:off x="836650" y="1168851"/>
            <a:ext cx="647100" cy="0"/>
          </a:xfrm>
          <a:prstGeom prst="straightConnector1">
            <a:avLst/>
          </a:prstGeom>
          <a:noFill/>
          <a:ln w="19050" cap="flat" cmpd="sng">
            <a:solidFill>
              <a:schemeClr val="dk1"/>
            </a:solidFill>
            <a:prstDash val="solid"/>
            <a:round/>
            <a:headEnd type="none" w="med" len="med"/>
            <a:tailEnd type="none" w="med" len="med"/>
          </a:ln>
        </p:spPr>
      </p:cxnSp>
      <p:pic>
        <p:nvPicPr>
          <p:cNvPr id="280" name="Google Shape;280;p38"/>
          <p:cNvPicPr preferRelativeResize="0"/>
          <p:nvPr/>
        </p:nvPicPr>
        <p:blipFill>
          <a:blip r:embed="rId3">
            <a:alphaModFix/>
          </a:blip>
          <a:stretch>
            <a:fillRect/>
          </a:stretch>
        </p:blipFill>
        <p:spPr>
          <a:xfrm>
            <a:off x="690100" y="1860800"/>
            <a:ext cx="4445725" cy="2205026"/>
          </a:xfrm>
          <a:prstGeom prst="rect">
            <a:avLst/>
          </a:prstGeom>
          <a:noFill/>
          <a:ln>
            <a:noFill/>
          </a:ln>
        </p:spPr>
      </p:pic>
      <p:pic>
        <p:nvPicPr>
          <p:cNvPr id="281" name="Google Shape;281;p38"/>
          <p:cNvPicPr preferRelativeResize="0"/>
          <p:nvPr/>
        </p:nvPicPr>
        <p:blipFill>
          <a:blip r:embed="rId4">
            <a:alphaModFix/>
          </a:blip>
          <a:stretch>
            <a:fillRect/>
          </a:stretch>
        </p:blipFill>
        <p:spPr>
          <a:xfrm>
            <a:off x="5373950" y="1894075"/>
            <a:ext cx="3079957" cy="2205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9"/>
          <p:cNvSpPr txBox="1">
            <a:spLocks noGrp="1"/>
          </p:cNvSpPr>
          <p:nvPr>
            <p:ph type="title"/>
          </p:nvPr>
        </p:nvSpPr>
        <p:spPr>
          <a:xfrm>
            <a:off x="4632475" y="2260992"/>
            <a:ext cx="3423600" cy="629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Feature Engineering</a:t>
            </a:r>
            <a:endParaRPr/>
          </a:p>
        </p:txBody>
      </p:sp>
      <p:sp>
        <p:nvSpPr>
          <p:cNvPr id="287" name="Google Shape;287;p39"/>
          <p:cNvSpPr txBox="1">
            <a:spLocks noGrp="1"/>
          </p:cNvSpPr>
          <p:nvPr>
            <p:ph type="title" idx="2"/>
          </p:nvPr>
        </p:nvSpPr>
        <p:spPr>
          <a:xfrm>
            <a:off x="239450" y="1884350"/>
            <a:ext cx="3777300" cy="138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0"/>
          <p:cNvSpPr/>
          <p:nvPr/>
        </p:nvSpPr>
        <p:spPr>
          <a:xfrm>
            <a:off x="397950" y="-96925"/>
            <a:ext cx="8857500" cy="3926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0"/>
          <p:cNvSpPr/>
          <p:nvPr/>
        </p:nvSpPr>
        <p:spPr>
          <a:xfrm>
            <a:off x="5646450" y="248450"/>
            <a:ext cx="3324300" cy="4504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0"/>
          <p:cNvSpPr txBox="1">
            <a:spLocks noGrp="1"/>
          </p:cNvSpPr>
          <p:nvPr>
            <p:ph type="title"/>
          </p:nvPr>
        </p:nvSpPr>
        <p:spPr>
          <a:xfrm>
            <a:off x="1077100" y="1121275"/>
            <a:ext cx="51075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Deal with inner correlation </a:t>
            </a:r>
            <a:endParaRPr/>
          </a:p>
        </p:txBody>
      </p:sp>
      <p:sp>
        <p:nvSpPr>
          <p:cNvPr id="295" name="Google Shape;295;p40"/>
          <p:cNvSpPr txBox="1">
            <a:spLocks noGrp="1"/>
          </p:cNvSpPr>
          <p:nvPr>
            <p:ph type="body" idx="1"/>
          </p:nvPr>
        </p:nvSpPr>
        <p:spPr>
          <a:xfrm>
            <a:off x="1077100" y="2251100"/>
            <a:ext cx="3850200" cy="2070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Delete the features which have a high correlation between themselves but keep the one which is most relevant to y</a:t>
            </a:r>
            <a:endParaRPr/>
          </a:p>
          <a:p>
            <a:pPr marL="0" lvl="0" indent="0" algn="l" rtl="0">
              <a:lnSpc>
                <a:spcPct val="115000"/>
              </a:lnSpc>
              <a:spcBef>
                <a:spcPts val="1600"/>
              </a:spcBef>
              <a:spcAft>
                <a:spcPts val="1600"/>
              </a:spcAft>
              <a:buNone/>
            </a:pPr>
            <a:r>
              <a:rPr lang="en"/>
              <a:t>Total </a:t>
            </a:r>
            <a:r>
              <a:rPr lang="en" b="1"/>
              <a:t>34</a:t>
            </a:r>
            <a:r>
              <a:rPr lang="en"/>
              <a:t> features </a:t>
            </a:r>
            <a:endParaRPr/>
          </a:p>
        </p:txBody>
      </p:sp>
      <p:cxnSp>
        <p:nvCxnSpPr>
          <p:cNvPr id="296" name="Google Shape;296;p40"/>
          <p:cNvCxnSpPr/>
          <p:nvPr/>
        </p:nvCxnSpPr>
        <p:spPr>
          <a:xfrm>
            <a:off x="1177769" y="2220926"/>
            <a:ext cx="647100" cy="0"/>
          </a:xfrm>
          <a:prstGeom prst="straightConnector1">
            <a:avLst/>
          </a:prstGeom>
          <a:noFill/>
          <a:ln w="19050" cap="flat" cmpd="sng">
            <a:solidFill>
              <a:schemeClr val="dk1"/>
            </a:solidFill>
            <a:prstDash val="solid"/>
            <a:round/>
            <a:headEnd type="none" w="med" len="med"/>
            <a:tailEnd type="none" w="med" len="med"/>
          </a:ln>
        </p:spPr>
      </p:cxnSp>
      <p:pic>
        <p:nvPicPr>
          <p:cNvPr id="297" name="Google Shape;297;p40"/>
          <p:cNvPicPr preferRelativeResize="0"/>
          <p:nvPr/>
        </p:nvPicPr>
        <p:blipFill>
          <a:blip r:embed="rId3">
            <a:alphaModFix/>
          </a:blip>
          <a:stretch>
            <a:fillRect/>
          </a:stretch>
        </p:blipFill>
        <p:spPr>
          <a:xfrm>
            <a:off x="5253725" y="87575"/>
            <a:ext cx="3567950" cy="4504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1"/>
          <p:cNvSpPr/>
          <p:nvPr/>
        </p:nvSpPr>
        <p:spPr>
          <a:xfrm>
            <a:off x="0" y="1589800"/>
            <a:ext cx="9144000" cy="355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1"/>
          <p:cNvSpPr txBox="1">
            <a:spLocks noGrp="1"/>
          </p:cNvSpPr>
          <p:nvPr>
            <p:ph type="title" idx="6"/>
          </p:nvPr>
        </p:nvSpPr>
        <p:spPr>
          <a:xfrm>
            <a:off x="1687950" y="530725"/>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rfecv + different models</a:t>
            </a:r>
            <a:endParaRPr/>
          </a:p>
        </p:txBody>
      </p:sp>
      <p:sp>
        <p:nvSpPr>
          <p:cNvPr id="304" name="Google Shape;304;p41"/>
          <p:cNvSpPr/>
          <p:nvPr/>
        </p:nvSpPr>
        <p:spPr>
          <a:xfrm>
            <a:off x="1134600" y="2021625"/>
            <a:ext cx="1203600" cy="1073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1"/>
          <p:cNvSpPr txBox="1">
            <a:spLocks noGrp="1"/>
          </p:cNvSpPr>
          <p:nvPr>
            <p:ph type="title"/>
          </p:nvPr>
        </p:nvSpPr>
        <p:spPr>
          <a:xfrm>
            <a:off x="854550" y="3722925"/>
            <a:ext cx="1763700" cy="13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with linear SVM classifier</a:t>
            </a:r>
            <a:endParaRPr/>
          </a:p>
        </p:txBody>
      </p:sp>
      <p:sp>
        <p:nvSpPr>
          <p:cNvPr id="306" name="Google Shape;306;p41"/>
          <p:cNvSpPr/>
          <p:nvPr/>
        </p:nvSpPr>
        <p:spPr>
          <a:xfrm>
            <a:off x="6805800" y="2021625"/>
            <a:ext cx="1203600" cy="1073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1"/>
          <p:cNvSpPr/>
          <p:nvPr/>
        </p:nvSpPr>
        <p:spPr>
          <a:xfrm>
            <a:off x="3970200" y="2021625"/>
            <a:ext cx="1203600" cy="1073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308" name="Google Shape;308;p41"/>
          <p:cNvSpPr/>
          <p:nvPr/>
        </p:nvSpPr>
        <p:spPr>
          <a:xfrm>
            <a:off x="1436426" y="2316244"/>
            <a:ext cx="656023" cy="463511"/>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41"/>
          <p:cNvGrpSpPr/>
          <p:nvPr/>
        </p:nvGrpSpPr>
        <p:grpSpPr>
          <a:xfrm>
            <a:off x="7074278" y="2312705"/>
            <a:ext cx="673583" cy="463936"/>
            <a:chOff x="3516850" y="3406526"/>
            <a:chExt cx="369674" cy="254644"/>
          </a:xfrm>
        </p:grpSpPr>
        <p:sp>
          <p:nvSpPr>
            <p:cNvPr id="310" name="Google Shape;310;p41"/>
            <p:cNvSpPr/>
            <p:nvPr/>
          </p:nvSpPr>
          <p:spPr>
            <a:xfrm>
              <a:off x="3570421" y="3564577"/>
              <a:ext cx="32" cy="32"/>
            </a:xfrm>
            <a:custGeom>
              <a:avLst/>
              <a:gdLst/>
              <a:ahLst/>
              <a:cxnLst/>
              <a:rect l="l" t="t" r="r" b="b"/>
              <a:pathLst>
                <a:path w="1" h="1" extrusionOk="0">
                  <a:moveTo>
                    <a:pt x="0" y="0"/>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1"/>
            <p:cNvSpPr/>
            <p:nvPr/>
          </p:nvSpPr>
          <p:spPr>
            <a:xfrm>
              <a:off x="3516850" y="3406526"/>
              <a:ext cx="184473" cy="253503"/>
            </a:xfrm>
            <a:custGeom>
              <a:avLst/>
              <a:gdLst/>
              <a:ahLst/>
              <a:cxnLst/>
              <a:rect l="l" t="t" r="r" b="b"/>
              <a:pathLst>
                <a:path w="5823" h="8002" extrusionOk="0">
                  <a:moveTo>
                    <a:pt x="3060" y="382"/>
                  </a:moveTo>
                  <a:cubicBezTo>
                    <a:pt x="3275" y="382"/>
                    <a:pt x="3453" y="560"/>
                    <a:pt x="3453" y="774"/>
                  </a:cubicBezTo>
                  <a:lnTo>
                    <a:pt x="3453" y="882"/>
                  </a:lnTo>
                  <a:lnTo>
                    <a:pt x="3453" y="917"/>
                  </a:lnTo>
                  <a:cubicBezTo>
                    <a:pt x="3465" y="1084"/>
                    <a:pt x="3453" y="2489"/>
                    <a:pt x="3453" y="3346"/>
                  </a:cubicBezTo>
                  <a:cubicBezTo>
                    <a:pt x="3453" y="3441"/>
                    <a:pt x="3525" y="3513"/>
                    <a:pt x="3620" y="3525"/>
                  </a:cubicBezTo>
                  <a:cubicBezTo>
                    <a:pt x="3703" y="3525"/>
                    <a:pt x="3775" y="3453"/>
                    <a:pt x="3775" y="3358"/>
                  </a:cubicBezTo>
                  <a:cubicBezTo>
                    <a:pt x="3775" y="3358"/>
                    <a:pt x="3799" y="2751"/>
                    <a:pt x="3799" y="2156"/>
                  </a:cubicBezTo>
                  <a:lnTo>
                    <a:pt x="3799" y="953"/>
                  </a:lnTo>
                  <a:cubicBezTo>
                    <a:pt x="3870" y="882"/>
                    <a:pt x="3953" y="846"/>
                    <a:pt x="4061" y="846"/>
                  </a:cubicBezTo>
                  <a:cubicBezTo>
                    <a:pt x="4275" y="846"/>
                    <a:pt x="4453" y="1024"/>
                    <a:pt x="4453" y="1227"/>
                  </a:cubicBezTo>
                  <a:lnTo>
                    <a:pt x="4453" y="1608"/>
                  </a:lnTo>
                  <a:lnTo>
                    <a:pt x="4453" y="3358"/>
                  </a:lnTo>
                  <a:cubicBezTo>
                    <a:pt x="4453" y="3453"/>
                    <a:pt x="4525" y="3525"/>
                    <a:pt x="4608" y="3525"/>
                  </a:cubicBezTo>
                  <a:cubicBezTo>
                    <a:pt x="4703" y="3525"/>
                    <a:pt x="4775" y="3453"/>
                    <a:pt x="4775" y="3358"/>
                  </a:cubicBezTo>
                  <a:lnTo>
                    <a:pt x="4775" y="1691"/>
                  </a:lnTo>
                  <a:cubicBezTo>
                    <a:pt x="4823" y="1667"/>
                    <a:pt x="4870" y="1644"/>
                    <a:pt x="4906" y="1644"/>
                  </a:cubicBezTo>
                  <a:cubicBezTo>
                    <a:pt x="5061" y="1644"/>
                    <a:pt x="5180" y="1763"/>
                    <a:pt x="5180" y="1917"/>
                  </a:cubicBezTo>
                  <a:lnTo>
                    <a:pt x="5192" y="6930"/>
                  </a:lnTo>
                  <a:lnTo>
                    <a:pt x="3179" y="6930"/>
                  </a:lnTo>
                  <a:lnTo>
                    <a:pt x="3179" y="6358"/>
                  </a:lnTo>
                  <a:cubicBezTo>
                    <a:pt x="3179" y="6204"/>
                    <a:pt x="3168" y="6061"/>
                    <a:pt x="3156" y="5906"/>
                  </a:cubicBezTo>
                  <a:cubicBezTo>
                    <a:pt x="3145" y="5833"/>
                    <a:pt x="3070" y="5759"/>
                    <a:pt x="2995" y="5759"/>
                  </a:cubicBezTo>
                  <a:cubicBezTo>
                    <a:pt x="2985" y="5759"/>
                    <a:pt x="2975" y="5760"/>
                    <a:pt x="2965" y="5763"/>
                  </a:cubicBezTo>
                  <a:cubicBezTo>
                    <a:pt x="2870" y="5775"/>
                    <a:pt x="2798" y="5858"/>
                    <a:pt x="2810" y="5954"/>
                  </a:cubicBezTo>
                  <a:cubicBezTo>
                    <a:pt x="2822" y="6085"/>
                    <a:pt x="2846" y="6216"/>
                    <a:pt x="2846" y="6358"/>
                  </a:cubicBezTo>
                  <a:lnTo>
                    <a:pt x="2846" y="6918"/>
                  </a:lnTo>
                  <a:lnTo>
                    <a:pt x="1679" y="6918"/>
                  </a:lnTo>
                  <a:lnTo>
                    <a:pt x="1679" y="4989"/>
                  </a:lnTo>
                  <a:lnTo>
                    <a:pt x="1679" y="4965"/>
                  </a:lnTo>
                  <a:cubicBezTo>
                    <a:pt x="1679" y="4930"/>
                    <a:pt x="1667" y="4894"/>
                    <a:pt x="1632" y="4858"/>
                  </a:cubicBezTo>
                  <a:lnTo>
                    <a:pt x="501" y="3727"/>
                  </a:lnTo>
                  <a:cubicBezTo>
                    <a:pt x="370" y="3596"/>
                    <a:pt x="370" y="3370"/>
                    <a:pt x="501" y="3251"/>
                  </a:cubicBezTo>
                  <a:cubicBezTo>
                    <a:pt x="572" y="3185"/>
                    <a:pt x="661" y="3153"/>
                    <a:pt x="751" y="3153"/>
                  </a:cubicBezTo>
                  <a:cubicBezTo>
                    <a:pt x="840" y="3153"/>
                    <a:pt x="929" y="3185"/>
                    <a:pt x="1001" y="3251"/>
                  </a:cubicBezTo>
                  <a:lnTo>
                    <a:pt x="1417" y="3656"/>
                  </a:lnTo>
                  <a:lnTo>
                    <a:pt x="1965" y="4203"/>
                  </a:lnTo>
                  <a:cubicBezTo>
                    <a:pt x="2275" y="4525"/>
                    <a:pt x="2525" y="4906"/>
                    <a:pt x="2679" y="5323"/>
                  </a:cubicBezTo>
                  <a:cubicBezTo>
                    <a:pt x="2698" y="5399"/>
                    <a:pt x="2771" y="5437"/>
                    <a:pt x="2848" y="5437"/>
                  </a:cubicBezTo>
                  <a:cubicBezTo>
                    <a:pt x="2867" y="5437"/>
                    <a:pt x="2887" y="5435"/>
                    <a:pt x="2906" y="5430"/>
                  </a:cubicBezTo>
                  <a:cubicBezTo>
                    <a:pt x="2989" y="5394"/>
                    <a:pt x="3037" y="5299"/>
                    <a:pt x="3001" y="5204"/>
                  </a:cubicBezTo>
                  <a:cubicBezTo>
                    <a:pt x="2846" y="4751"/>
                    <a:pt x="2560" y="4311"/>
                    <a:pt x="2203" y="3977"/>
                  </a:cubicBezTo>
                  <a:lnTo>
                    <a:pt x="1691" y="3477"/>
                  </a:lnTo>
                  <a:lnTo>
                    <a:pt x="1691" y="1072"/>
                  </a:lnTo>
                  <a:cubicBezTo>
                    <a:pt x="1691" y="858"/>
                    <a:pt x="1870" y="679"/>
                    <a:pt x="2084" y="679"/>
                  </a:cubicBezTo>
                  <a:cubicBezTo>
                    <a:pt x="2191" y="679"/>
                    <a:pt x="2275" y="727"/>
                    <a:pt x="2346" y="798"/>
                  </a:cubicBezTo>
                  <a:lnTo>
                    <a:pt x="2346" y="3346"/>
                  </a:lnTo>
                  <a:cubicBezTo>
                    <a:pt x="2346" y="3441"/>
                    <a:pt x="2429" y="3513"/>
                    <a:pt x="2513" y="3513"/>
                  </a:cubicBezTo>
                  <a:cubicBezTo>
                    <a:pt x="2608" y="3513"/>
                    <a:pt x="2679" y="3441"/>
                    <a:pt x="2679" y="3346"/>
                  </a:cubicBezTo>
                  <a:lnTo>
                    <a:pt x="2679" y="739"/>
                  </a:lnTo>
                  <a:cubicBezTo>
                    <a:pt x="2691" y="536"/>
                    <a:pt x="2858" y="382"/>
                    <a:pt x="3060" y="382"/>
                  </a:cubicBezTo>
                  <a:close/>
                  <a:moveTo>
                    <a:pt x="3072" y="1"/>
                  </a:moveTo>
                  <a:cubicBezTo>
                    <a:pt x="2798" y="1"/>
                    <a:pt x="2560" y="167"/>
                    <a:pt x="2441" y="405"/>
                  </a:cubicBezTo>
                  <a:cubicBezTo>
                    <a:pt x="2334" y="346"/>
                    <a:pt x="2215" y="310"/>
                    <a:pt x="2084" y="310"/>
                  </a:cubicBezTo>
                  <a:cubicBezTo>
                    <a:pt x="1679" y="310"/>
                    <a:pt x="1358" y="643"/>
                    <a:pt x="1358" y="1036"/>
                  </a:cubicBezTo>
                  <a:lnTo>
                    <a:pt x="1358" y="3120"/>
                  </a:lnTo>
                  <a:lnTo>
                    <a:pt x="1239" y="3001"/>
                  </a:lnTo>
                  <a:cubicBezTo>
                    <a:pt x="1102" y="2870"/>
                    <a:pt x="926" y="2804"/>
                    <a:pt x="751" y="2804"/>
                  </a:cubicBezTo>
                  <a:cubicBezTo>
                    <a:pt x="575" y="2804"/>
                    <a:pt x="399" y="2870"/>
                    <a:pt x="262" y="3001"/>
                  </a:cubicBezTo>
                  <a:cubicBezTo>
                    <a:pt x="1" y="3275"/>
                    <a:pt x="1" y="3703"/>
                    <a:pt x="262" y="3977"/>
                  </a:cubicBezTo>
                  <a:lnTo>
                    <a:pt x="1358" y="5061"/>
                  </a:lnTo>
                  <a:lnTo>
                    <a:pt x="1358" y="6918"/>
                  </a:lnTo>
                  <a:lnTo>
                    <a:pt x="1251" y="6918"/>
                  </a:lnTo>
                  <a:cubicBezTo>
                    <a:pt x="1155" y="6918"/>
                    <a:pt x="1084" y="6990"/>
                    <a:pt x="1084" y="7085"/>
                  </a:cubicBezTo>
                  <a:lnTo>
                    <a:pt x="1084" y="7847"/>
                  </a:lnTo>
                  <a:cubicBezTo>
                    <a:pt x="1084" y="7930"/>
                    <a:pt x="1155" y="8002"/>
                    <a:pt x="1251" y="8002"/>
                  </a:cubicBezTo>
                  <a:lnTo>
                    <a:pt x="4061" y="8002"/>
                  </a:lnTo>
                  <a:cubicBezTo>
                    <a:pt x="4156" y="8002"/>
                    <a:pt x="4227" y="7930"/>
                    <a:pt x="4227" y="7847"/>
                  </a:cubicBezTo>
                  <a:cubicBezTo>
                    <a:pt x="4227" y="7752"/>
                    <a:pt x="4156" y="7680"/>
                    <a:pt x="4061" y="7680"/>
                  </a:cubicBezTo>
                  <a:lnTo>
                    <a:pt x="1417" y="7680"/>
                  </a:lnTo>
                  <a:lnTo>
                    <a:pt x="1417" y="7263"/>
                  </a:lnTo>
                  <a:lnTo>
                    <a:pt x="5465" y="7263"/>
                  </a:lnTo>
                  <a:lnTo>
                    <a:pt x="5465" y="7680"/>
                  </a:lnTo>
                  <a:lnTo>
                    <a:pt x="4715" y="7680"/>
                  </a:lnTo>
                  <a:cubicBezTo>
                    <a:pt x="4632" y="7680"/>
                    <a:pt x="4549" y="7752"/>
                    <a:pt x="4549" y="7847"/>
                  </a:cubicBezTo>
                  <a:cubicBezTo>
                    <a:pt x="4549" y="7930"/>
                    <a:pt x="4632" y="8002"/>
                    <a:pt x="4715" y="8002"/>
                  </a:cubicBezTo>
                  <a:lnTo>
                    <a:pt x="5644" y="8002"/>
                  </a:lnTo>
                  <a:cubicBezTo>
                    <a:pt x="5727" y="8002"/>
                    <a:pt x="5799" y="7930"/>
                    <a:pt x="5799" y="7847"/>
                  </a:cubicBezTo>
                  <a:lnTo>
                    <a:pt x="5799" y="7097"/>
                  </a:lnTo>
                  <a:cubicBezTo>
                    <a:pt x="5823" y="7013"/>
                    <a:pt x="5739" y="6930"/>
                    <a:pt x="5656" y="6930"/>
                  </a:cubicBezTo>
                  <a:lnTo>
                    <a:pt x="5549" y="6930"/>
                  </a:lnTo>
                  <a:lnTo>
                    <a:pt x="5549" y="1894"/>
                  </a:lnTo>
                  <a:cubicBezTo>
                    <a:pt x="5549" y="1548"/>
                    <a:pt x="5287" y="1275"/>
                    <a:pt x="4942" y="1275"/>
                  </a:cubicBezTo>
                  <a:cubicBezTo>
                    <a:pt x="4894" y="1275"/>
                    <a:pt x="4846" y="1275"/>
                    <a:pt x="4799" y="1298"/>
                  </a:cubicBezTo>
                  <a:lnTo>
                    <a:pt x="4799" y="1191"/>
                  </a:lnTo>
                  <a:cubicBezTo>
                    <a:pt x="4799" y="786"/>
                    <a:pt x="4477" y="465"/>
                    <a:pt x="4072" y="465"/>
                  </a:cubicBezTo>
                  <a:cubicBezTo>
                    <a:pt x="3965" y="465"/>
                    <a:pt x="3870" y="489"/>
                    <a:pt x="3775" y="524"/>
                  </a:cubicBezTo>
                  <a:cubicBezTo>
                    <a:pt x="3691" y="227"/>
                    <a:pt x="3406" y="1"/>
                    <a:pt x="3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1"/>
            <p:cNvSpPr/>
            <p:nvPr/>
          </p:nvSpPr>
          <p:spPr>
            <a:xfrm>
              <a:off x="3768073" y="3480087"/>
              <a:ext cx="11341" cy="37731"/>
            </a:xfrm>
            <a:custGeom>
              <a:avLst/>
              <a:gdLst/>
              <a:ahLst/>
              <a:cxnLst/>
              <a:rect l="l" t="t" r="r" b="b"/>
              <a:pathLst>
                <a:path w="358" h="1191" extrusionOk="0">
                  <a:moveTo>
                    <a:pt x="167" y="0"/>
                  </a:moveTo>
                  <a:cubicBezTo>
                    <a:pt x="72" y="0"/>
                    <a:pt x="0" y="84"/>
                    <a:pt x="0" y="179"/>
                  </a:cubicBezTo>
                  <a:cubicBezTo>
                    <a:pt x="12" y="405"/>
                    <a:pt x="12" y="667"/>
                    <a:pt x="12" y="1012"/>
                  </a:cubicBezTo>
                  <a:cubicBezTo>
                    <a:pt x="12" y="1096"/>
                    <a:pt x="95" y="1191"/>
                    <a:pt x="179" y="1191"/>
                  </a:cubicBezTo>
                  <a:cubicBezTo>
                    <a:pt x="274" y="1191"/>
                    <a:pt x="345" y="1119"/>
                    <a:pt x="345" y="1024"/>
                  </a:cubicBezTo>
                  <a:cubicBezTo>
                    <a:pt x="357" y="667"/>
                    <a:pt x="357" y="381"/>
                    <a:pt x="345" y="167"/>
                  </a:cubicBezTo>
                  <a:cubicBezTo>
                    <a:pt x="345" y="72"/>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1"/>
            <p:cNvSpPr/>
            <p:nvPr/>
          </p:nvSpPr>
          <p:spPr>
            <a:xfrm>
              <a:off x="3705061" y="3407286"/>
              <a:ext cx="181463" cy="253884"/>
            </a:xfrm>
            <a:custGeom>
              <a:avLst/>
              <a:gdLst/>
              <a:ahLst/>
              <a:cxnLst/>
              <a:rect l="l" t="t" r="r" b="b"/>
              <a:pathLst>
                <a:path w="5728" h="8014" extrusionOk="0">
                  <a:moveTo>
                    <a:pt x="2692" y="358"/>
                  </a:moveTo>
                  <a:cubicBezTo>
                    <a:pt x="2894" y="358"/>
                    <a:pt x="3061" y="524"/>
                    <a:pt x="3073" y="715"/>
                  </a:cubicBezTo>
                  <a:lnTo>
                    <a:pt x="3073" y="3322"/>
                  </a:lnTo>
                  <a:cubicBezTo>
                    <a:pt x="3073" y="3406"/>
                    <a:pt x="3156" y="3489"/>
                    <a:pt x="3239" y="3489"/>
                  </a:cubicBezTo>
                  <a:cubicBezTo>
                    <a:pt x="3334" y="3489"/>
                    <a:pt x="3406" y="3406"/>
                    <a:pt x="3406" y="3322"/>
                  </a:cubicBezTo>
                  <a:lnTo>
                    <a:pt x="3406" y="774"/>
                  </a:lnTo>
                  <a:cubicBezTo>
                    <a:pt x="3477" y="703"/>
                    <a:pt x="3573" y="655"/>
                    <a:pt x="3668" y="655"/>
                  </a:cubicBezTo>
                  <a:cubicBezTo>
                    <a:pt x="3882" y="655"/>
                    <a:pt x="4061" y="834"/>
                    <a:pt x="4061" y="1048"/>
                  </a:cubicBezTo>
                  <a:lnTo>
                    <a:pt x="4061" y="3453"/>
                  </a:lnTo>
                  <a:lnTo>
                    <a:pt x="3549" y="3941"/>
                  </a:lnTo>
                  <a:cubicBezTo>
                    <a:pt x="2918" y="4572"/>
                    <a:pt x="2561" y="5430"/>
                    <a:pt x="2561" y="6323"/>
                  </a:cubicBezTo>
                  <a:lnTo>
                    <a:pt x="2561" y="6894"/>
                  </a:lnTo>
                  <a:lnTo>
                    <a:pt x="548" y="6894"/>
                  </a:lnTo>
                  <a:lnTo>
                    <a:pt x="596" y="1870"/>
                  </a:lnTo>
                  <a:cubicBezTo>
                    <a:pt x="596" y="1715"/>
                    <a:pt x="715" y="1596"/>
                    <a:pt x="858" y="1596"/>
                  </a:cubicBezTo>
                  <a:cubicBezTo>
                    <a:pt x="906" y="1596"/>
                    <a:pt x="953" y="1608"/>
                    <a:pt x="989" y="1643"/>
                  </a:cubicBezTo>
                  <a:lnTo>
                    <a:pt x="989" y="3310"/>
                  </a:lnTo>
                  <a:cubicBezTo>
                    <a:pt x="989" y="3394"/>
                    <a:pt x="1072" y="3477"/>
                    <a:pt x="1156" y="3477"/>
                  </a:cubicBezTo>
                  <a:cubicBezTo>
                    <a:pt x="1251" y="3477"/>
                    <a:pt x="1322" y="3394"/>
                    <a:pt x="1322" y="3310"/>
                  </a:cubicBezTo>
                  <a:lnTo>
                    <a:pt x="1322" y="1548"/>
                  </a:lnTo>
                  <a:lnTo>
                    <a:pt x="1322" y="1179"/>
                  </a:lnTo>
                  <a:cubicBezTo>
                    <a:pt x="1322" y="977"/>
                    <a:pt x="1501" y="798"/>
                    <a:pt x="1703" y="798"/>
                  </a:cubicBezTo>
                  <a:cubicBezTo>
                    <a:pt x="1810" y="798"/>
                    <a:pt x="1906" y="834"/>
                    <a:pt x="1977" y="917"/>
                  </a:cubicBezTo>
                  <a:lnTo>
                    <a:pt x="1977" y="1846"/>
                  </a:lnTo>
                  <a:cubicBezTo>
                    <a:pt x="1977" y="1941"/>
                    <a:pt x="2049" y="2013"/>
                    <a:pt x="2144" y="2013"/>
                  </a:cubicBezTo>
                  <a:cubicBezTo>
                    <a:pt x="2227" y="2013"/>
                    <a:pt x="2299" y="1941"/>
                    <a:pt x="2299" y="1846"/>
                  </a:cubicBezTo>
                  <a:lnTo>
                    <a:pt x="2299" y="858"/>
                  </a:lnTo>
                  <a:lnTo>
                    <a:pt x="2299" y="750"/>
                  </a:lnTo>
                  <a:cubicBezTo>
                    <a:pt x="2299" y="536"/>
                    <a:pt x="2477" y="358"/>
                    <a:pt x="2692" y="358"/>
                  </a:cubicBezTo>
                  <a:close/>
                  <a:moveTo>
                    <a:pt x="5037" y="3132"/>
                  </a:moveTo>
                  <a:cubicBezTo>
                    <a:pt x="5132" y="3132"/>
                    <a:pt x="5216" y="3156"/>
                    <a:pt x="5275" y="3239"/>
                  </a:cubicBezTo>
                  <a:cubicBezTo>
                    <a:pt x="5335" y="3286"/>
                    <a:pt x="5382" y="3382"/>
                    <a:pt x="5382" y="3477"/>
                  </a:cubicBezTo>
                  <a:cubicBezTo>
                    <a:pt x="5382" y="3560"/>
                    <a:pt x="5359" y="3656"/>
                    <a:pt x="5275" y="3715"/>
                  </a:cubicBezTo>
                  <a:lnTo>
                    <a:pt x="4144" y="4858"/>
                  </a:lnTo>
                  <a:cubicBezTo>
                    <a:pt x="4120" y="4882"/>
                    <a:pt x="4108" y="4930"/>
                    <a:pt x="4108" y="4977"/>
                  </a:cubicBezTo>
                  <a:lnTo>
                    <a:pt x="4108" y="6906"/>
                  </a:lnTo>
                  <a:lnTo>
                    <a:pt x="2942" y="6906"/>
                  </a:lnTo>
                  <a:lnTo>
                    <a:pt x="2942" y="6334"/>
                  </a:lnTo>
                  <a:cubicBezTo>
                    <a:pt x="2942" y="5525"/>
                    <a:pt x="3275" y="4751"/>
                    <a:pt x="3835" y="4191"/>
                  </a:cubicBezTo>
                  <a:lnTo>
                    <a:pt x="4382" y="3632"/>
                  </a:lnTo>
                  <a:lnTo>
                    <a:pt x="4799" y="3239"/>
                  </a:lnTo>
                  <a:cubicBezTo>
                    <a:pt x="4858" y="3179"/>
                    <a:pt x="4954" y="3132"/>
                    <a:pt x="5037" y="3132"/>
                  </a:cubicBezTo>
                  <a:close/>
                  <a:moveTo>
                    <a:pt x="4370" y="7251"/>
                  </a:moveTo>
                  <a:lnTo>
                    <a:pt x="4382" y="7668"/>
                  </a:lnTo>
                  <a:lnTo>
                    <a:pt x="322" y="7668"/>
                  </a:lnTo>
                  <a:lnTo>
                    <a:pt x="322" y="7251"/>
                  </a:lnTo>
                  <a:close/>
                  <a:moveTo>
                    <a:pt x="2739" y="0"/>
                  </a:moveTo>
                  <a:cubicBezTo>
                    <a:pt x="2406" y="0"/>
                    <a:pt x="2120" y="227"/>
                    <a:pt x="2037" y="524"/>
                  </a:cubicBezTo>
                  <a:cubicBezTo>
                    <a:pt x="1941" y="477"/>
                    <a:pt x="1846" y="465"/>
                    <a:pt x="1739" y="465"/>
                  </a:cubicBezTo>
                  <a:cubicBezTo>
                    <a:pt x="1334" y="465"/>
                    <a:pt x="1013" y="798"/>
                    <a:pt x="1013" y="1191"/>
                  </a:cubicBezTo>
                  <a:lnTo>
                    <a:pt x="1013" y="1298"/>
                  </a:lnTo>
                  <a:cubicBezTo>
                    <a:pt x="965" y="1286"/>
                    <a:pt x="918" y="1286"/>
                    <a:pt x="870" y="1286"/>
                  </a:cubicBezTo>
                  <a:cubicBezTo>
                    <a:pt x="537" y="1286"/>
                    <a:pt x="263" y="1548"/>
                    <a:pt x="263" y="1893"/>
                  </a:cubicBezTo>
                  <a:lnTo>
                    <a:pt x="263" y="6918"/>
                  </a:lnTo>
                  <a:lnTo>
                    <a:pt x="156" y="6918"/>
                  </a:lnTo>
                  <a:cubicBezTo>
                    <a:pt x="72" y="6918"/>
                    <a:pt x="1" y="7001"/>
                    <a:pt x="1" y="7085"/>
                  </a:cubicBezTo>
                  <a:lnTo>
                    <a:pt x="1" y="7847"/>
                  </a:lnTo>
                  <a:cubicBezTo>
                    <a:pt x="1" y="7942"/>
                    <a:pt x="72" y="8013"/>
                    <a:pt x="156" y="8013"/>
                  </a:cubicBezTo>
                  <a:lnTo>
                    <a:pt x="4561" y="8013"/>
                  </a:lnTo>
                  <a:cubicBezTo>
                    <a:pt x="4656" y="8013"/>
                    <a:pt x="4728" y="7942"/>
                    <a:pt x="4728" y="7847"/>
                  </a:cubicBezTo>
                  <a:lnTo>
                    <a:pt x="4728" y="7073"/>
                  </a:lnTo>
                  <a:cubicBezTo>
                    <a:pt x="4728" y="6989"/>
                    <a:pt x="4656" y="6906"/>
                    <a:pt x="4561" y="6906"/>
                  </a:cubicBezTo>
                  <a:lnTo>
                    <a:pt x="4466" y="6906"/>
                  </a:lnTo>
                  <a:lnTo>
                    <a:pt x="4466" y="5049"/>
                  </a:lnTo>
                  <a:lnTo>
                    <a:pt x="5537" y="3965"/>
                  </a:lnTo>
                  <a:cubicBezTo>
                    <a:pt x="5668" y="3834"/>
                    <a:pt x="5728" y="3667"/>
                    <a:pt x="5728" y="3489"/>
                  </a:cubicBezTo>
                  <a:cubicBezTo>
                    <a:pt x="5728" y="3310"/>
                    <a:pt x="5656" y="3132"/>
                    <a:pt x="5537" y="3013"/>
                  </a:cubicBezTo>
                  <a:cubicBezTo>
                    <a:pt x="5394" y="2882"/>
                    <a:pt x="5239" y="2822"/>
                    <a:pt x="5061" y="2822"/>
                  </a:cubicBezTo>
                  <a:cubicBezTo>
                    <a:pt x="4870" y="2822"/>
                    <a:pt x="4704" y="2894"/>
                    <a:pt x="4573" y="3013"/>
                  </a:cubicBezTo>
                  <a:lnTo>
                    <a:pt x="4466" y="3132"/>
                  </a:lnTo>
                  <a:lnTo>
                    <a:pt x="4466" y="1048"/>
                  </a:lnTo>
                  <a:cubicBezTo>
                    <a:pt x="4466" y="643"/>
                    <a:pt x="4132" y="310"/>
                    <a:pt x="3727" y="310"/>
                  </a:cubicBezTo>
                  <a:cubicBezTo>
                    <a:pt x="3608" y="310"/>
                    <a:pt x="3489" y="346"/>
                    <a:pt x="3370" y="405"/>
                  </a:cubicBezTo>
                  <a:cubicBezTo>
                    <a:pt x="3251" y="167"/>
                    <a:pt x="3001"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4" name="Google Shape;314;p41"/>
          <p:cNvCxnSpPr/>
          <p:nvPr/>
        </p:nvCxnSpPr>
        <p:spPr>
          <a:xfrm>
            <a:off x="4251963" y="1168413"/>
            <a:ext cx="647100" cy="0"/>
          </a:xfrm>
          <a:prstGeom prst="straightConnector1">
            <a:avLst/>
          </a:prstGeom>
          <a:noFill/>
          <a:ln w="19050" cap="flat" cmpd="sng">
            <a:solidFill>
              <a:schemeClr val="dk1"/>
            </a:solidFill>
            <a:prstDash val="solid"/>
            <a:round/>
            <a:headEnd type="none" w="med" len="med"/>
            <a:tailEnd type="none" w="med" len="med"/>
          </a:ln>
        </p:spPr>
      </p:cxnSp>
      <p:grpSp>
        <p:nvGrpSpPr>
          <p:cNvPr id="315" name="Google Shape;315;p41"/>
          <p:cNvGrpSpPr/>
          <p:nvPr/>
        </p:nvGrpSpPr>
        <p:grpSpPr>
          <a:xfrm>
            <a:off x="4318631" y="2307591"/>
            <a:ext cx="506738" cy="463487"/>
            <a:chOff x="3043239" y="3215626"/>
            <a:chExt cx="366008" cy="348670"/>
          </a:xfrm>
        </p:grpSpPr>
        <p:sp>
          <p:nvSpPr>
            <p:cNvPr id="316" name="Google Shape;316;p41"/>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1"/>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8" name="Google Shape;318;p41"/>
          <p:cNvPicPr preferRelativeResize="0"/>
          <p:nvPr/>
        </p:nvPicPr>
        <p:blipFill>
          <a:blip r:embed="rId3">
            <a:alphaModFix/>
          </a:blip>
          <a:stretch>
            <a:fillRect/>
          </a:stretch>
        </p:blipFill>
        <p:spPr>
          <a:xfrm>
            <a:off x="365775" y="1799362"/>
            <a:ext cx="2758737" cy="1923575"/>
          </a:xfrm>
          <a:prstGeom prst="rect">
            <a:avLst/>
          </a:prstGeom>
          <a:noFill/>
          <a:ln>
            <a:noFill/>
          </a:ln>
        </p:spPr>
      </p:pic>
      <p:pic>
        <p:nvPicPr>
          <p:cNvPr id="319" name="Google Shape;319;p41"/>
          <p:cNvPicPr preferRelativeResize="0"/>
          <p:nvPr/>
        </p:nvPicPr>
        <p:blipFill>
          <a:blip r:embed="rId4">
            <a:alphaModFix/>
          </a:blip>
          <a:stretch>
            <a:fillRect/>
          </a:stretch>
        </p:blipFill>
        <p:spPr>
          <a:xfrm>
            <a:off x="3219587" y="1799350"/>
            <a:ext cx="2731771" cy="1923575"/>
          </a:xfrm>
          <a:prstGeom prst="rect">
            <a:avLst/>
          </a:prstGeom>
          <a:noFill/>
          <a:ln>
            <a:noFill/>
          </a:ln>
        </p:spPr>
      </p:pic>
      <p:pic>
        <p:nvPicPr>
          <p:cNvPr id="320" name="Google Shape;320;p41"/>
          <p:cNvPicPr preferRelativeResize="0"/>
          <p:nvPr/>
        </p:nvPicPr>
        <p:blipFill>
          <a:blip r:embed="rId5">
            <a:alphaModFix/>
          </a:blip>
          <a:stretch>
            <a:fillRect/>
          </a:stretch>
        </p:blipFill>
        <p:spPr>
          <a:xfrm>
            <a:off x="6046450" y="1799363"/>
            <a:ext cx="2731776" cy="1923548"/>
          </a:xfrm>
          <a:prstGeom prst="rect">
            <a:avLst/>
          </a:prstGeom>
          <a:noFill/>
          <a:ln>
            <a:noFill/>
          </a:ln>
        </p:spPr>
      </p:pic>
      <p:sp>
        <p:nvSpPr>
          <p:cNvPr id="321" name="Google Shape;321;p41"/>
          <p:cNvSpPr txBox="1">
            <a:spLocks noGrp="1"/>
          </p:cNvSpPr>
          <p:nvPr>
            <p:ph type="title"/>
          </p:nvPr>
        </p:nvSpPr>
        <p:spPr>
          <a:xfrm>
            <a:off x="3618625" y="3722925"/>
            <a:ext cx="1931100" cy="13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with Random Forest classifier</a:t>
            </a:r>
            <a:endParaRPr/>
          </a:p>
        </p:txBody>
      </p:sp>
      <p:sp>
        <p:nvSpPr>
          <p:cNvPr id="322" name="Google Shape;322;p41"/>
          <p:cNvSpPr txBox="1">
            <a:spLocks noGrp="1"/>
          </p:cNvSpPr>
          <p:nvPr>
            <p:ph type="title"/>
          </p:nvPr>
        </p:nvSpPr>
        <p:spPr>
          <a:xfrm>
            <a:off x="6550100" y="3722925"/>
            <a:ext cx="1763700" cy="13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with Logistic Regression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2"/>
          <p:cNvSpPr/>
          <p:nvPr/>
        </p:nvSpPr>
        <p:spPr>
          <a:xfrm>
            <a:off x="397950" y="-96925"/>
            <a:ext cx="8857500" cy="3926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6588575" y="248450"/>
            <a:ext cx="2382300" cy="4504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txBox="1">
            <a:spLocks noGrp="1"/>
          </p:cNvSpPr>
          <p:nvPr>
            <p:ph type="title"/>
          </p:nvPr>
        </p:nvSpPr>
        <p:spPr>
          <a:xfrm>
            <a:off x="1077100" y="1121275"/>
            <a:ext cx="51075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 the score on correlation with y</a:t>
            </a:r>
            <a:endParaRPr/>
          </a:p>
        </p:txBody>
      </p:sp>
      <p:sp>
        <p:nvSpPr>
          <p:cNvPr id="330" name="Google Shape;330;p42"/>
          <p:cNvSpPr txBox="1">
            <a:spLocks noGrp="1"/>
          </p:cNvSpPr>
          <p:nvPr>
            <p:ph type="body" idx="1"/>
          </p:nvPr>
        </p:nvSpPr>
        <p:spPr>
          <a:xfrm>
            <a:off x="1077100" y="2251100"/>
            <a:ext cx="3850200" cy="2070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a:t>
            </a:r>
            <a:endParaRPr/>
          </a:p>
          <a:p>
            <a:pPr marL="0" lvl="0" indent="0" algn="l" rtl="0">
              <a:lnSpc>
                <a:spcPct val="115000"/>
              </a:lnSpc>
              <a:spcBef>
                <a:spcPts val="1600"/>
              </a:spcBef>
              <a:spcAft>
                <a:spcPts val="1600"/>
              </a:spcAft>
              <a:buNone/>
            </a:pPr>
            <a:r>
              <a:rPr lang="en"/>
              <a:t>Only keep </a:t>
            </a:r>
            <a:r>
              <a:rPr lang="en" b="1"/>
              <a:t>11</a:t>
            </a:r>
            <a:r>
              <a:rPr lang="en"/>
              <a:t> features in the end</a:t>
            </a:r>
            <a:endParaRPr/>
          </a:p>
        </p:txBody>
      </p:sp>
      <p:cxnSp>
        <p:nvCxnSpPr>
          <p:cNvPr id="331" name="Google Shape;331;p42"/>
          <p:cNvCxnSpPr/>
          <p:nvPr/>
        </p:nvCxnSpPr>
        <p:spPr>
          <a:xfrm>
            <a:off x="1177769" y="2220926"/>
            <a:ext cx="647100" cy="0"/>
          </a:xfrm>
          <a:prstGeom prst="straightConnector1">
            <a:avLst/>
          </a:prstGeom>
          <a:noFill/>
          <a:ln w="19050" cap="flat" cmpd="sng">
            <a:solidFill>
              <a:schemeClr val="dk1"/>
            </a:solidFill>
            <a:prstDash val="solid"/>
            <a:round/>
            <a:headEnd type="none" w="med" len="med"/>
            <a:tailEnd type="none" w="med" len="med"/>
          </a:ln>
        </p:spPr>
      </p:cxnSp>
      <p:pic>
        <p:nvPicPr>
          <p:cNvPr id="332" name="Google Shape;332;p42"/>
          <p:cNvPicPr preferRelativeResize="0"/>
          <p:nvPr/>
        </p:nvPicPr>
        <p:blipFill>
          <a:blip r:embed="rId3">
            <a:alphaModFix/>
          </a:blip>
          <a:stretch>
            <a:fillRect/>
          </a:stretch>
        </p:blipFill>
        <p:spPr>
          <a:xfrm>
            <a:off x="6017326" y="0"/>
            <a:ext cx="2714375" cy="45609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3"/>
          <p:cNvSpPr/>
          <p:nvPr/>
        </p:nvSpPr>
        <p:spPr>
          <a:xfrm>
            <a:off x="8629650" y="3375900"/>
            <a:ext cx="528600" cy="207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p:nvPr/>
        </p:nvSpPr>
        <p:spPr>
          <a:xfrm>
            <a:off x="342899" y="238050"/>
            <a:ext cx="8542500" cy="5010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Business Model</a:t>
            </a:r>
            <a:endParaRPr/>
          </a:p>
        </p:txBody>
      </p:sp>
      <p:cxnSp>
        <p:nvCxnSpPr>
          <p:cNvPr id="340" name="Google Shape;340;p43"/>
          <p:cNvCxnSpPr/>
          <p:nvPr/>
        </p:nvCxnSpPr>
        <p:spPr>
          <a:xfrm flipH="1">
            <a:off x="733650" y="2971600"/>
            <a:ext cx="7761000" cy="1070400"/>
          </a:xfrm>
          <a:prstGeom prst="straightConnector1">
            <a:avLst/>
          </a:prstGeom>
          <a:noFill/>
          <a:ln w="19050" cap="flat" cmpd="sng">
            <a:solidFill>
              <a:schemeClr val="dk1"/>
            </a:solidFill>
            <a:prstDash val="solid"/>
            <a:round/>
            <a:headEnd type="diamond" w="med" len="med"/>
            <a:tailEnd type="none" w="med" len="med"/>
          </a:ln>
        </p:spPr>
      </p:cxnSp>
      <p:cxnSp>
        <p:nvCxnSpPr>
          <p:cNvPr id="341" name="Google Shape;341;p43"/>
          <p:cNvCxnSpPr/>
          <p:nvPr/>
        </p:nvCxnSpPr>
        <p:spPr>
          <a:xfrm>
            <a:off x="4251963" y="1168413"/>
            <a:ext cx="647100" cy="0"/>
          </a:xfrm>
          <a:prstGeom prst="straightConnector1">
            <a:avLst/>
          </a:prstGeom>
          <a:noFill/>
          <a:ln w="19050" cap="flat" cmpd="sng">
            <a:solidFill>
              <a:schemeClr val="dk1"/>
            </a:solidFill>
            <a:prstDash val="solid"/>
            <a:round/>
            <a:headEnd type="none" w="med" len="med"/>
            <a:tailEnd type="none" w="med" len="med"/>
          </a:ln>
        </p:spPr>
      </p:cxnSp>
      <p:sp>
        <p:nvSpPr>
          <p:cNvPr id="342" name="Google Shape;342;p43"/>
          <p:cNvSpPr txBox="1"/>
          <p:nvPr/>
        </p:nvSpPr>
        <p:spPr>
          <a:xfrm>
            <a:off x="1247575" y="1479325"/>
            <a:ext cx="6729300" cy="18870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Font typeface="Didact Gothic"/>
              <a:buChar char="●"/>
            </a:pPr>
            <a:r>
              <a:rPr lang="en" dirty="0">
                <a:solidFill>
                  <a:schemeClr val="dk1"/>
                </a:solidFill>
                <a:latin typeface="Didact Gothic"/>
                <a:ea typeface="Didact Gothic"/>
                <a:cs typeface="Didact Gothic"/>
                <a:sym typeface="Didact Gothic"/>
              </a:rPr>
              <a:t>ROA(C) before interest and depreciation before interest: Return On Total Assets(C)</a:t>
            </a:r>
            <a:endParaRPr dirty="0">
              <a:solidFill>
                <a:schemeClr val="dk1"/>
              </a:solidFill>
              <a:latin typeface="Didact Gothic"/>
              <a:ea typeface="Didact Gothic"/>
              <a:cs typeface="Didact Gothic"/>
              <a:sym typeface="Didact Gothic"/>
            </a:endParaRPr>
          </a:p>
          <a:p>
            <a:pPr marL="457200" lvl="0" indent="-317500" algn="l" rtl="0">
              <a:lnSpc>
                <a:spcPct val="115000"/>
              </a:lnSpc>
              <a:spcBef>
                <a:spcPts val="0"/>
              </a:spcBef>
              <a:spcAft>
                <a:spcPts val="0"/>
              </a:spcAft>
              <a:buClr>
                <a:schemeClr val="dk1"/>
              </a:buClr>
              <a:buSzPts val="1400"/>
              <a:buFont typeface="Didact Gothic"/>
              <a:buChar char="●"/>
            </a:pPr>
            <a:r>
              <a:rPr lang="en" dirty="0">
                <a:solidFill>
                  <a:schemeClr val="dk1"/>
                </a:solidFill>
                <a:latin typeface="Didact Gothic"/>
                <a:ea typeface="Didact Gothic"/>
                <a:cs typeface="Didact Gothic"/>
                <a:sym typeface="Didact Gothic"/>
              </a:rPr>
              <a:t>ROA(B) before interest and depreciation after tax: Return On Total Assets(B)</a:t>
            </a:r>
            <a:endParaRPr dirty="0">
              <a:solidFill>
                <a:schemeClr val="dk1"/>
              </a:solidFill>
              <a:latin typeface="Didact Gothic"/>
              <a:ea typeface="Didact Gothic"/>
              <a:cs typeface="Didact Gothic"/>
              <a:sym typeface="Didact Gothic"/>
            </a:endParaRPr>
          </a:p>
          <a:p>
            <a:pPr marL="457200" lvl="0" indent="-317500" algn="l" rtl="0">
              <a:lnSpc>
                <a:spcPct val="115000"/>
              </a:lnSpc>
              <a:spcBef>
                <a:spcPts val="0"/>
              </a:spcBef>
              <a:spcAft>
                <a:spcPts val="0"/>
              </a:spcAft>
              <a:buClr>
                <a:schemeClr val="dk1"/>
              </a:buClr>
              <a:buSzPts val="1400"/>
              <a:buFont typeface="Didact Gothic"/>
              <a:buChar char="●"/>
            </a:pPr>
            <a:r>
              <a:rPr lang="en" dirty="0">
                <a:solidFill>
                  <a:schemeClr val="dk1"/>
                </a:solidFill>
                <a:latin typeface="Didact Gothic"/>
                <a:ea typeface="Didact Gothic"/>
                <a:cs typeface="Didact Gothic"/>
                <a:sym typeface="Didact Gothic"/>
              </a:rPr>
              <a:t>Operating Gross Margin: Gross Profit/Net Sales</a:t>
            </a:r>
            <a:endParaRPr dirty="0">
              <a:solidFill>
                <a:schemeClr val="dk1"/>
              </a:solidFill>
              <a:latin typeface="Didact Gothic"/>
              <a:ea typeface="Didact Gothic"/>
              <a:cs typeface="Didact Gothic"/>
              <a:sym typeface="Didact Gothic"/>
            </a:endParaRPr>
          </a:p>
          <a:p>
            <a:pPr marL="457200" lvl="0" indent="-317500" algn="l" rtl="0">
              <a:lnSpc>
                <a:spcPct val="115000"/>
              </a:lnSpc>
              <a:spcBef>
                <a:spcPts val="0"/>
              </a:spcBef>
              <a:spcAft>
                <a:spcPts val="0"/>
              </a:spcAft>
              <a:buClr>
                <a:schemeClr val="dk1"/>
              </a:buClr>
              <a:buSzPts val="1400"/>
              <a:buFont typeface="Didact Gothic"/>
              <a:buChar char="●"/>
            </a:pPr>
            <a:r>
              <a:rPr lang="en" dirty="0">
                <a:solidFill>
                  <a:schemeClr val="dk1"/>
                </a:solidFill>
                <a:latin typeface="Didact Gothic"/>
                <a:ea typeface="Didact Gothic"/>
                <a:cs typeface="Didact Gothic"/>
                <a:sym typeface="Didact Gothic"/>
              </a:rPr>
              <a:t>Persistent EPS in the Last Four Seasons: EPS-Net Income</a:t>
            </a:r>
            <a:endParaRPr dirty="0">
              <a:solidFill>
                <a:schemeClr val="dk1"/>
              </a:solidFill>
              <a:latin typeface="Didact Gothic"/>
              <a:ea typeface="Didact Gothic"/>
              <a:cs typeface="Didact Gothic"/>
              <a:sym typeface="Didact Gothic"/>
            </a:endParaRPr>
          </a:p>
          <a:p>
            <a:pPr marL="457200" lvl="0" indent="-317500" algn="l" rtl="0">
              <a:lnSpc>
                <a:spcPct val="115000"/>
              </a:lnSpc>
              <a:spcBef>
                <a:spcPts val="0"/>
              </a:spcBef>
              <a:spcAft>
                <a:spcPts val="0"/>
              </a:spcAft>
              <a:buClr>
                <a:schemeClr val="dk1"/>
              </a:buClr>
              <a:buSzPts val="1400"/>
              <a:buFont typeface="Didact Gothic"/>
              <a:buChar char="●"/>
            </a:pPr>
            <a:r>
              <a:rPr lang="en" dirty="0">
                <a:solidFill>
                  <a:schemeClr val="dk1"/>
                </a:solidFill>
                <a:latin typeface="Didact Gothic"/>
                <a:ea typeface="Didact Gothic"/>
                <a:cs typeface="Didact Gothic"/>
                <a:sym typeface="Didact Gothic"/>
              </a:rPr>
              <a:t>Operating Profit Per Share (Yuan ¥): Operating Income Per Share</a:t>
            </a:r>
            <a:endParaRPr dirty="0">
              <a:solidFill>
                <a:schemeClr val="dk1"/>
              </a:solidFill>
              <a:latin typeface="Didact Gothic"/>
              <a:ea typeface="Didact Gothic"/>
              <a:cs typeface="Didact Gothic"/>
              <a:sym typeface="Didact Gothic"/>
            </a:endParaRPr>
          </a:p>
          <a:p>
            <a:pPr marL="457200" lvl="0" indent="-317500" algn="l" rtl="0">
              <a:lnSpc>
                <a:spcPct val="115000"/>
              </a:lnSpc>
              <a:spcBef>
                <a:spcPts val="0"/>
              </a:spcBef>
              <a:spcAft>
                <a:spcPts val="0"/>
              </a:spcAft>
              <a:buClr>
                <a:schemeClr val="dk1"/>
              </a:buClr>
              <a:buSzPts val="1400"/>
              <a:buFont typeface="Didact Gothic"/>
              <a:buChar char="●"/>
            </a:pPr>
            <a:r>
              <a:rPr lang="en" dirty="0">
                <a:solidFill>
                  <a:schemeClr val="dk1"/>
                </a:solidFill>
                <a:latin typeface="Didact Gothic"/>
                <a:ea typeface="Didact Gothic"/>
                <a:cs typeface="Didact Gothic"/>
                <a:sym typeface="Didact Gothic"/>
              </a:rPr>
              <a:t>Operating profit/Paid-in capital: Operating Income/Capital</a:t>
            </a:r>
            <a:endParaRPr dirty="0">
              <a:solidFill>
                <a:schemeClr val="dk1"/>
              </a:solidFill>
              <a:latin typeface="Didact Gothic"/>
              <a:ea typeface="Didact Gothic"/>
              <a:cs typeface="Didact Gothic"/>
              <a:sym typeface="Didact Gothic"/>
            </a:endParaRPr>
          </a:p>
          <a:p>
            <a:pPr marL="457200" lvl="0" indent="-317500" algn="l" rtl="0">
              <a:lnSpc>
                <a:spcPct val="115000"/>
              </a:lnSpc>
              <a:spcBef>
                <a:spcPts val="0"/>
              </a:spcBef>
              <a:spcAft>
                <a:spcPts val="0"/>
              </a:spcAft>
              <a:buClr>
                <a:schemeClr val="dk1"/>
              </a:buClr>
              <a:buSzPts val="1400"/>
              <a:buFont typeface="Didact Gothic"/>
              <a:buChar char="●"/>
            </a:pPr>
            <a:r>
              <a:rPr lang="en" dirty="0">
                <a:solidFill>
                  <a:schemeClr val="dk1"/>
                </a:solidFill>
                <a:latin typeface="Didact Gothic"/>
                <a:ea typeface="Didact Gothic"/>
                <a:cs typeface="Didact Gothic"/>
                <a:sym typeface="Didact Gothic"/>
              </a:rPr>
              <a:t>Quick Assets/Total Assets</a:t>
            </a:r>
            <a:endParaRPr dirty="0">
              <a:solidFill>
                <a:schemeClr val="dk1"/>
              </a:solidFill>
              <a:latin typeface="Didact Gothic"/>
              <a:ea typeface="Didact Gothic"/>
              <a:cs typeface="Didact Gothic"/>
              <a:sym typeface="Didact Gothic"/>
            </a:endParaRPr>
          </a:p>
        </p:txBody>
      </p:sp>
      <p:sp>
        <p:nvSpPr>
          <p:cNvPr id="343" name="Google Shape;343;p43"/>
          <p:cNvSpPr txBox="1"/>
          <p:nvPr/>
        </p:nvSpPr>
        <p:spPr>
          <a:xfrm>
            <a:off x="4115400" y="3786325"/>
            <a:ext cx="6436200" cy="8958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Net Value Growth Rate: Total Equity Growth</a:t>
            </a:r>
            <a:endParaRPr>
              <a:solidFill>
                <a:schemeClr val="dk1"/>
              </a:solidFill>
              <a:latin typeface="Didact Gothic"/>
              <a:ea typeface="Didact Gothic"/>
              <a:cs typeface="Didact Gothic"/>
              <a:sym typeface="Didact Gothic"/>
            </a:endParaRPr>
          </a:p>
          <a:p>
            <a:pPr marL="457200" lvl="0" indent="-317500" algn="l" rtl="0">
              <a:lnSpc>
                <a:spcPct val="115000"/>
              </a:lnSpc>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Debt ratio %: Liability/Total Assets</a:t>
            </a:r>
            <a:endParaRPr>
              <a:solidFill>
                <a:schemeClr val="dk1"/>
              </a:solidFill>
              <a:latin typeface="Didact Gothic"/>
              <a:ea typeface="Didact Gothic"/>
              <a:cs typeface="Didact Gothic"/>
              <a:sym typeface="Didact Gothic"/>
            </a:endParaRPr>
          </a:p>
          <a:p>
            <a:pPr marL="457200" lvl="0" indent="-317500" algn="l" rtl="0">
              <a:lnSpc>
                <a:spcPct val="115000"/>
              </a:lnSpc>
              <a:spcBef>
                <a:spcPts val="0"/>
              </a:spcBef>
              <a:spcAft>
                <a:spcPts val="0"/>
              </a:spcAft>
              <a:buClr>
                <a:schemeClr val="dk1"/>
              </a:buClr>
              <a:buSzPts val="1400"/>
              <a:buFont typeface="Didact Gothic"/>
              <a:buChar char="●"/>
            </a:pPr>
            <a:r>
              <a:rPr lang="en">
                <a:solidFill>
                  <a:schemeClr val="dk1"/>
                </a:solidFill>
                <a:latin typeface="Didact Gothic"/>
                <a:ea typeface="Didact Gothic"/>
                <a:cs typeface="Didact Gothic"/>
                <a:sym typeface="Didact Gothic"/>
              </a:rPr>
              <a:t>Current Liability to Assets</a:t>
            </a:r>
            <a:endParaRPr>
              <a:solidFill>
                <a:schemeClr val="dk1"/>
              </a:solidFill>
              <a:latin typeface="Didact Gothic"/>
              <a:ea typeface="Didact Gothic"/>
              <a:cs typeface="Didact Gothic"/>
              <a:sym typeface="Didact Gothic"/>
            </a:endParaRPr>
          </a:p>
        </p:txBody>
      </p:sp>
      <p:sp>
        <p:nvSpPr>
          <p:cNvPr id="344" name="Google Shape;344;p43"/>
          <p:cNvSpPr/>
          <p:nvPr/>
        </p:nvSpPr>
        <p:spPr>
          <a:xfrm>
            <a:off x="1247575" y="3885625"/>
            <a:ext cx="783300" cy="7965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3"/>
          <p:cNvSpPr/>
          <p:nvPr/>
        </p:nvSpPr>
        <p:spPr>
          <a:xfrm>
            <a:off x="7847550" y="2024575"/>
            <a:ext cx="647100" cy="796500"/>
          </a:xfrm>
          <a:prstGeom prst="mathMin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4"/>
          <p:cNvSpPr txBox="1">
            <a:spLocks noGrp="1"/>
          </p:cNvSpPr>
          <p:nvPr>
            <p:ph type="title"/>
          </p:nvPr>
        </p:nvSpPr>
        <p:spPr>
          <a:xfrm>
            <a:off x="1077100" y="192900"/>
            <a:ext cx="43908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EDA</a:t>
            </a:r>
            <a:endParaRPr/>
          </a:p>
        </p:txBody>
      </p:sp>
      <p:pic>
        <p:nvPicPr>
          <p:cNvPr id="351" name="Google Shape;351;p44"/>
          <p:cNvPicPr preferRelativeResize="0"/>
          <p:nvPr/>
        </p:nvPicPr>
        <p:blipFill>
          <a:blip r:embed="rId3">
            <a:alphaModFix/>
          </a:blip>
          <a:stretch>
            <a:fillRect/>
          </a:stretch>
        </p:blipFill>
        <p:spPr>
          <a:xfrm>
            <a:off x="336100" y="873900"/>
            <a:ext cx="4606189" cy="4269601"/>
          </a:xfrm>
          <a:prstGeom prst="rect">
            <a:avLst/>
          </a:prstGeom>
          <a:noFill/>
          <a:ln>
            <a:noFill/>
          </a:ln>
        </p:spPr>
      </p:pic>
      <p:pic>
        <p:nvPicPr>
          <p:cNvPr id="352" name="Google Shape;352;p44"/>
          <p:cNvPicPr preferRelativeResize="0"/>
          <p:nvPr/>
        </p:nvPicPr>
        <p:blipFill>
          <a:blip r:embed="rId4">
            <a:alphaModFix/>
          </a:blip>
          <a:stretch>
            <a:fillRect/>
          </a:stretch>
        </p:blipFill>
        <p:spPr>
          <a:xfrm>
            <a:off x="5115350" y="873900"/>
            <a:ext cx="3924974" cy="1139775"/>
          </a:xfrm>
          <a:prstGeom prst="rect">
            <a:avLst/>
          </a:prstGeom>
          <a:noFill/>
          <a:ln>
            <a:noFill/>
          </a:ln>
        </p:spPr>
      </p:pic>
      <p:pic>
        <p:nvPicPr>
          <p:cNvPr id="353" name="Google Shape;353;p44"/>
          <p:cNvPicPr preferRelativeResize="0"/>
          <p:nvPr/>
        </p:nvPicPr>
        <p:blipFill>
          <a:blip r:embed="rId5">
            <a:alphaModFix/>
          </a:blip>
          <a:stretch>
            <a:fillRect/>
          </a:stretch>
        </p:blipFill>
        <p:spPr>
          <a:xfrm>
            <a:off x="5115349" y="2166075"/>
            <a:ext cx="3924977" cy="1241879"/>
          </a:xfrm>
          <a:prstGeom prst="rect">
            <a:avLst/>
          </a:prstGeom>
          <a:noFill/>
          <a:ln>
            <a:noFill/>
          </a:ln>
        </p:spPr>
      </p:pic>
      <p:pic>
        <p:nvPicPr>
          <p:cNvPr id="354" name="Google Shape;354;p44"/>
          <p:cNvPicPr preferRelativeResize="0"/>
          <p:nvPr/>
        </p:nvPicPr>
        <p:blipFill>
          <a:blip r:embed="rId6">
            <a:alphaModFix/>
          </a:blip>
          <a:stretch>
            <a:fillRect/>
          </a:stretch>
        </p:blipFill>
        <p:spPr>
          <a:xfrm>
            <a:off x="5115349" y="3560350"/>
            <a:ext cx="3924977" cy="114607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title"/>
          </p:nvPr>
        </p:nvSpPr>
        <p:spPr>
          <a:xfrm>
            <a:off x="4632475" y="2260992"/>
            <a:ext cx="3423600" cy="629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Modeling</a:t>
            </a:r>
            <a:endParaRPr/>
          </a:p>
        </p:txBody>
      </p:sp>
      <p:sp>
        <p:nvSpPr>
          <p:cNvPr id="360" name="Google Shape;360;p45"/>
          <p:cNvSpPr txBox="1">
            <a:spLocks noGrp="1"/>
          </p:cNvSpPr>
          <p:nvPr>
            <p:ph type="title" idx="2"/>
          </p:nvPr>
        </p:nvSpPr>
        <p:spPr>
          <a:xfrm>
            <a:off x="300725" y="1884350"/>
            <a:ext cx="4099200" cy="138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a:spLocks noGrp="1"/>
          </p:cNvSpPr>
          <p:nvPr>
            <p:ph type="title"/>
          </p:nvPr>
        </p:nvSpPr>
        <p:spPr>
          <a:xfrm>
            <a:off x="273500" y="516800"/>
            <a:ext cx="73599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SMOTE for Imbalanced Data</a:t>
            </a:r>
            <a:endParaRPr sz="2400"/>
          </a:p>
        </p:txBody>
      </p:sp>
      <p:cxnSp>
        <p:nvCxnSpPr>
          <p:cNvPr id="366" name="Google Shape;366;p46"/>
          <p:cNvCxnSpPr/>
          <p:nvPr/>
        </p:nvCxnSpPr>
        <p:spPr>
          <a:xfrm rot="10800000" flipH="1">
            <a:off x="399788" y="981563"/>
            <a:ext cx="1175100" cy="5700"/>
          </a:xfrm>
          <a:prstGeom prst="straightConnector1">
            <a:avLst/>
          </a:prstGeom>
          <a:noFill/>
          <a:ln w="19050" cap="flat" cmpd="sng">
            <a:solidFill>
              <a:schemeClr val="dk1"/>
            </a:solidFill>
            <a:prstDash val="solid"/>
            <a:round/>
            <a:headEnd type="none" w="med" len="med"/>
            <a:tailEnd type="none" w="med" len="med"/>
          </a:ln>
        </p:spPr>
      </p:cxnSp>
      <p:pic>
        <p:nvPicPr>
          <p:cNvPr id="367" name="Google Shape;367;p46"/>
          <p:cNvPicPr preferRelativeResize="0"/>
          <p:nvPr/>
        </p:nvPicPr>
        <p:blipFill rotWithShape="1">
          <a:blip r:embed="rId3">
            <a:alphaModFix/>
          </a:blip>
          <a:srcRect/>
          <a:stretch/>
        </p:blipFill>
        <p:spPr>
          <a:xfrm>
            <a:off x="5357675" y="180475"/>
            <a:ext cx="3149726" cy="2185499"/>
          </a:xfrm>
          <a:prstGeom prst="rect">
            <a:avLst/>
          </a:prstGeom>
          <a:noFill/>
          <a:ln>
            <a:noFill/>
          </a:ln>
        </p:spPr>
      </p:pic>
      <p:pic>
        <p:nvPicPr>
          <p:cNvPr id="368" name="Google Shape;368;p46"/>
          <p:cNvPicPr preferRelativeResize="0"/>
          <p:nvPr/>
        </p:nvPicPr>
        <p:blipFill>
          <a:blip r:embed="rId4">
            <a:alphaModFix/>
          </a:blip>
          <a:stretch>
            <a:fillRect/>
          </a:stretch>
        </p:blipFill>
        <p:spPr>
          <a:xfrm>
            <a:off x="5357674" y="2791191"/>
            <a:ext cx="3149726" cy="2222084"/>
          </a:xfrm>
          <a:prstGeom prst="rect">
            <a:avLst/>
          </a:prstGeom>
          <a:noFill/>
          <a:ln>
            <a:noFill/>
          </a:ln>
        </p:spPr>
      </p:pic>
      <p:sp>
        <p:nvSpPr>
          <p:cNvPr id="369" name="Google Shape;369;p46"/>
          <p:cNvSpPr/>
          <p:nvPr/>
        </p:nvSpPr>
        <p:spPr>
          <a:xfrm>
            <a:off x="6673525" y="2398125"/>
            <a:ext cx="520800" cy="423300"/>
          </a:xfrm>
          <a:prstGeom prst="down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6"/>
          <p:cNvSpPr txBox="1"/>
          <p:nvPr/>
        </p:nvSpPr>
        <p:spPr>
          <a:xfrm>
            <a:off x="314675" y="1345550"/>
            <a:ext cx="4557600" cy="3601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b="1">
                <a:solidFill>
                  <a:srgbClr val="212121"/>
                </a:solidFill>
                <a:latin typeface="Didact Gothic"/>
                <a:ea typeface="Didact Gothic"/>
                <a:cs typeface="Didact Gothic"/>
                <a:sym typeface="Didact Gothic"/>
              </a:rPr>
              <a:t>Synthetic Minority Oversampling Technique </a:t>
            </a:r>
            <a:r>
              <a:rPr lang="en" sz="1500">
                <a:solidFill>
                  <a:srgbClr val="212121"/>
                </a:solidFill>
                <a:latin typeface="Didact Gothic"/>
                <a:ea typeface="Didact Gothic"/>
                <a:cs typeface="Didact Gothic"/>
                <a:sym typeface="Didact Gothic"/>
              </a:rPr>
              <a:t>works by utilizing a </a:t>
            </a:r>
            <a:r>
              <a:rPr lang="en" sz="1500" b="1">
                <a:solidFill>
                  <a:srgbClr val="212121"/>
                </a:solidFill>
                <a:latin typeface="Didact Gothic"/>
                <a:ea typeface="Didact Gothic"/>
                <a:cs typeface="Didact Gothic"/>
                <a:sym typeface="Didact Gothic"/>
              </a:rPr>
              <a:t>k-nearest neighbor </a:t>
            </a:r>
            <a:r>
              <a:rPr lang="en" sz="1500">
                <a:solidFill>
                  <a:srgbClr val="212121"/>
                </a:solidFill>
                <a:latin typeface="Didact Gothic"/>
                <a:ea typeface="Didact Gothic"/>
                <a:cs typeface="Didact Gothic"/>
                <a:sym typeface="Didact Gothic"/>
              </a:rPr>
              <a:t>algorithm to create synthetic data. </a:t>
            </a:r>
            <a:endParaRPr sz="1500">
              <a:solidFill>
                <a:srgbClr val="212121"/>
              </a:solidFill>
              <a:latin typeface="Didact Gothic"/>
              <a:ea typeface="Didact Gothic"/>
              <a:cs typeface="Didact Gothic"/>
              <a:sym typeface="Didact Gothic"/>
            </a:endParaRPr>
          </a:p>
          <a:p>
            <a:pPr marL="0" lvl="0" indent="0" algn="l" rtl="0">
              <a:lnSpc>
                <a:spcPct val="115000"/>
              </a:lnSpc>
              <a:spcBef>
                <a:spcPts val="0"/>
              </a:spcBef>
              <a:spcAft>
                <a:spcPts val="0"/>
              </a:spcAft>
              <a:buNone/>
            </a:pPr>
            <a:endParaRPr sz="1500">
              <a:solidFill>
                <a:srgbClr val="212121"/>
              </a:solidFill>
              <a:latin typeface="Didact Gothic"/>
              <a:ea typeface="Didact Gothic"/>
              <a:cs typeface="Didact Gothic"/>
              <a:sym typeface="Didact Gothic"/>
            </a:endParaRPr>
          </a:p>
          <a:p>
            <a:pPr marL="457200" lvl="0" indent="-323850" algn="l" rtl="0">
              <a:lnSpc>
                <a:spcPct val="115000"/>
              </a:lnSpc>
              <a:spcBef>
                <a:spcPts val="0"/>
              </a:spcBef>
              <a:spcAft>
                <a:spcPts val="0"/>
              </a:spcAft>
              <a:buClr>
                <a:srgbClr val="212121"/>
              </a:buClr>
              <a:buSzPts val="1500"/>
              <a:buFont typeface="Didact Gothic"/>
              <a:buAutoNum type="arabicPeriod"/>
            </a:pPr>
            <a:r>
              <a:rPr lang="en" sz="1500">
                <a:solidFill>
                  <a:srgbClr val="212121"/>
                </a:solidFill>
                <a:latin typeface="Didact Gothic"/>
                <a:ea typeface="Didact Gothic"/>
                <a:cs typeface="Didact Gothic"/>
                <a:sym typeface="Didact Gothic"/>
              </a:rPr>
              <a:t>SMOTE first start by choosing random data from the minority class, then k-nearest neighbors from the data are set. </a:t>
            </a:r>
            <a:endParaRPr sz="1500">
              <a:solidFill>
                <a:srgbClr val="212121"/>
              </a:solidFill>
              <a:latin typeface="Didact Gothic"/>
              <a:ea typeface="Didact Gothic"/>
              <a:cs typeface="Didact Gothic"/>
              <a:sym typeface="Didact Gothic"/>
            </a:endParaRPr>
          </a:p>
          <a:p>
            <a:pPr marL="457200" lvl="0" indent="-323850" algn="l" rtl="0">
              <a:lnSpc>
                <a:spcPct val="115000"/>
              </a:lnSpc>
              <a:spcBef>
                <a:spcPts val="0"/>
              </a:spcBef>
              <a:spcAft>
                <a:spcPts val="0"/>
              </a:spcAft>
              <a:buClr>
                <a:srgbClr val="212121"/>
              </a:buClr>
              <a:buSzPts val="1500"/>
              <a:buFont typeface="Didact Gothic"/>
              <a:buAutoNum type="arabicPeriod"/>
            </a:pPr>
            <a:r>
              <a:rPr lang="en" sz="1500">
                <a:solidFill>
                  <a:srgbClr val="212121"/>
                </a:solidFill>
                <a:latin typeface="Didact Gothic"/>
                <a:ea typeface="Didact Gothic"/>
                <a:cs typeface="Didact Gothic"/>
                <a:sym typeface="Didact Gothic"/>
              </a:rPr>
              <a:t>Synthetic data would then made between the random data and the randomly selected k-nearest neighbor. </a:t>
            </a:r>
            <a:endParaRPr sz="1500">
              <a:solidFill>
                <a:srgbClr val="212121"/>
              </a:solidFill>
              <a:latin typeface="Didact Gothic"/>
              <a:ea typeface="Didact Gothic"/>
              <a:cs typeface="Didact Gothic"/>
              <a:sym typeface="Didact Gothic"/>
            </a:endParaRPr>
          </a:p>
          <a:p>
            <a:pPr marL="457200" lvl="0" indent="-323850" algn="l" rtl="0">
              <a:lnSpc>
                <a:spcPct val="115000"/>
              </a:lnSpc>
              <a:spcBef>
                <a:spcPts val="0"/>
              </a:spcBef>
              <a:spcAft>
                <a:spcPts val="0"/>
              </a:spcAft>
              <a:buClr>
                <a:srgbClr val="212121"/>
              </a:buClr>
              <a:buSzPts val="1500"/>
              <a:buFont typeface="Georgia"/>
              <a:buAutoNum type="arabicPeriod"/>
            </a:pPr>
            <a:r>
              <a:rPr lang="en" sz="1500">
                <a:solidFill>
                  <a:srgbClr val="212121"/>
                </a:solidFill>
                <a:latin typeface="Didact Gothic"/>
                <a:ea typeface="Didact Gothic"/>
                <a:cs typeface="Didact Gothic"/>
                <a:sym typeface="Didact Gothic"/>
              </a:rPr>
              <a:t>The procedure is repeated enough times until the minority class has the same proportion as the majority cl</a:t>
            </a:r>
            <a:r>
              <a:rPr lang="en" sz="1500">
                <a:solidFill>
                  <a:srgbClr val="212121"/>
                </a:solidFill>
                <a:latin typeface="Georgia"/>
                <a:ea typeface="Georgia"/>
                <a:cs typeface="Georgia"/>
                <a:sym typeface="Georgia"/>
              </a:rPr>
              <a:t>ass.</a:t>
            </a:r>
            <a:endParaRPr sz="1500" b="1">
              <a:solidFill>
                <a:srgbClr val="212121"/>
              </a:solidFill>
              <a:latin typeface="Didact Gothic"/>
              <a:ea typeface="Didact Gothic"/>
              <a:cs typeface="Didact Gothic"/>
              <a:sym typeface="Didact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7"/>
          <p:cNvSpPr/>
          <p:nvPr/>
        </p:nvSpPr>
        <p:spPr>
          <a:xfrm>
            <a:off x="397950" y="-96925"/>
            <a:ext cx="8857500" cy="3926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7"/>
          <p:cNvSpPr/>
          <p:nvPr/>
        </p:nvSpPr>
        <p:spPr>
          <a:xfrm>
            <a:off x="4970700" y="1787200"/>
            <a:ext cx="4145400" cy="2783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7"/>
          <p:cNvSpPr txBox="1">
            <a:spLocks noGrp="1"/>
          </p:cNvSpPr>
          <p:nvPr>
            <p:ph type="title"/>
          </p:nvPr>
        </p:nvSpPr>
        <p:spPr>
          <a:xfrm>
            <a:off x="848500" y="1041425"/>
            <a:ext cx="43908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Repeated Stratified K-Fold Cross Validation </a:t>
            </a:r>
            <a:endParaRPr/>
          </a:p>
          <a:p>
            <a:pPr marL="0" lvl="0" indent="0" algn="l" rtl="0">
              <a:spcBef>
                <a:spcPts val="0"/>
              </a:spcBef>
              <a:spcAft>
                <a:spcPts val="0"/>
              </a:spcAft>
              <a:buNone/>
            </a:pPr>
            <a:endParaRPr/>
          </a:p>
        </p:txBody>
      </p:sp>
      <p:sp>
        <p:nvSpPr>
          <p:cNvPr id="378" name="Google Shape;378;p47"/>
          <p:cNvSpPr txBox="1">
            <a:spLocks noGrp="1"/>
          </p:cNvSpPr>
          <p:nvPr>
            <p:ph type="body" idx="1"/>
          </p:nvPr>
        </p:nvSpPr>
        <p:spPr>
          <a:xfrm>
            <a:off x="848500" y="1992325"/>
            <a:ext cx="4209600" cy="2070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500" i="1">
                <a:solidFill>
                  <a:srgbClr val="292929"/>
                </a:solidFill>
              </a:rPr>
              <a:t>repeats Stratified K-Fold Cross validation n times with different randomisation in each repetition. Same as Stratified K-Fold, entire data set is divided into k subsets. For each iteration it approximately maintains same percentage of samples of each target class.</a:t>
            </a:r>
            <a:endParaRPr sz="1300"/>
          </a:p>
          <a:p>
            <a:pPr marL="0" lvl="0" indent="0" algn="l" rtl="0">
              <a:lnSpc>
                <a:spcPct val="115000"/>
              </a:lnSpc>
              <a:spcBef>
                <a:spcPts val="1600"/>
              </a:spcBef>
              <a:spcAft>
                <a:spcPts val="1600"/>
              </a:spcAft>
              <a:buNone/>
            </a:pPr>
            <a:endParaRPr/>
          </a:p>
        </p:txBody>
      </p:sp>
      <p:cxnSp>
        <p:nvCxnSpPr>
          <p:cNvPr id="379" name="Google Shape;379;p47"/>
          <p:cNvCxnSpPr/>
          <p:nvPr/>
        </p:nvCxnSpPr>
        <p:spPr>
          <a:xfrm>
            <a:off x="949169" y="1916126"/>
            <a:ext cx="647100" cy="0"/>
          </a:xfrm>
          <a:prstGeom prst="straightConnector1">
            <a:avLst/>
          </a:prstGeom>
          <a:noFill/>
          <a:ln w="19050" cap="flat" cmpd="sng">
            <a:solidFill>
              <a:schemeClr val="dk1"/>
            </a:solidFill>
            <a:prstDash val="solid"/>
            <a:round/>
            <a:headEnd type="none" w="med" len="med"/>
            <a:tailEnd type="none" w="med" len="med"/>
          </a:ln>
        </p:spPr>
      </p:cxnSp>
      <p:pic>
        <p:nvPicPr>
          <p:cNvPr id="380" name="Google Shape;380;p47"/>
          <p:cNvPicPr preferRelativeResize="0"/>
          <p:nvPr/>
        </p:nvPicPr>
        <p:blipFill rotWithShape="1">
          <a:blip r:embed="rId3">
            <a:alphaModFix/>
          </a:blip>
          <a:srcRect r="6751"/>
          <a:stretch/>
        </p:blipFill>
        <p:spPr>
          <a:xfrm>
            <a:off x="5067987" y="2083950"/>
            <a:ext cx="3971926" cy="2157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0"/>
          <p:cNvSpPr txBox="1">
            <a:spLocks noGrp="1"/>
          </p:cNvSpPr>
          <p:nvPr>
            <p:ph type="title" idx="15"/>
          </p:nvPr>
        </p:nvSpPr>
        <p:spPr>
          <a:xfrm>
            <a:off x="713225" y="597435"/>
            <a:ext cx="57681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cxnSp>
        <p:nvCxnSpPr>
          <p:cNvPr id="194" name="Google Shape;194;p30"/>
          <p:cNvCxnSpPr/>
          <p:nvPr/>
        </p:nvCxnSpPr>
        <p:spPr>
          <a:xfrm>
            <a:off x="819525" y="1171753"/>
            <a:ext cx="647100" cy="0"/>
          </a:xfrm>
          <a:prstGeom prst="straightConnector1">
            <a:avLst/>
          </a:prstGeom>
          <a:noFill/>
          <a:ln w="19050" cap="flat" cmpd="sng">
            <a:solidFill>
              <a:schemeClr val="dk1"/>
            </a:solidFill>
            <a:prstDash val="solid"/>
            <a:round/>
            <a:headEnd type="none" w="med" len="med"/>
            <a:tailEnd type="none" w="med" len="med"/>
          </a:ln>
        </p:spPr>
      </p:cxnSp>
      <p:pic>
        <p:nvPicPr>
          <p:cNvPr id="195" name="Google Shape;195;p30"/>
          <p:cNvPicPr preferRelativeResize="0"/>
          <p:nvPr/>
        </p:nvPicPr>
        <p:blipFill rotWithShape="1">
          <a:blip r:embed="rId3">
            <a:alphaModFix/>
          </a:blip>
          <a:srcRect l="26487" r="38471"/>
          <a:stretch/>
        </p:blipFill>
        <p:spPr>
          <a:xfrm>
            <a:off x="5165240" y="0"/>
            <a:ext cx="4019669" cy="5205925"/>
          </a:xfrm>
          <a:prstGeom prst="rect">
            <a:avLst/>
          </a:prstGeom>
          <a:noFill/>
          <a:ln>
            <a:noFill/>
          </a:ln>
        </p:spPr>
      </p:pic>
      <p:sp>
        <p:nvSpPr>
          <p:cNvPr id="196" name="Google Shape;196;p30"/>
          <p:cNvSpPr txBox="1"/>
          <p:nvPr/>
        </p:nvSpPr>
        <p:spPr>
          <a:xfrm>
            <a:off x="713225" y="1240758"/>
            <a:ext cx="4655953" cy="3508623"/>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800" dirty="0">
                <a:solidFill>
                  <a:schemeClr val="dk1"/>
                </a:solidFill>
                <a:latin typeface="Prata"/>
                <a:ea typeface="Prata"/>
                <a:cs typeface="Prata"/>
                <a:sym typeface="Prata"/>
              </a:rPr>
              <a:t>01	Introduction</a:t>
            </a:r>
            <a:endParaRPr sz="1800" dirty="0">
              <a:solidFill>
                <a:schemeClr val="dk1"/>
              </a:solidFill>
              <a:latin typeface="Prata"/>
              <a:ea typeface="Prata"/>
              <a:cs typeface="Prata"/>
              <a:sym typeface="Prata"/>
            </a:endParaRPr>
          </a:p>
          <a:p>
            <a:pPr marL="0" lvl="0" indent="0" algn="l" rtl="0">
              <a:lnSpc>
                <a:spcPct val="200000"/>
              </a:lnSpc>
              <a:spcBef>
                <a:spcPts val="0"/>
              </a:spcBef>
              <a:spcAft>
                <a:spcPts val="0"/>
              </a:spcAft>
              <a:buNone/>
            </a:pPr>
            <a:r>
              <a:rPr lang="en" sz="1800" dirty="0">
                <a:solidFill>
                  <a:schemeClr val="dk1"/>
                </a:solidFill>
                <a:latin typeface="Prata"/>
                <a:ea typeface="Prata"/>
                <a:cs typeface="Prata"/>
                <a:sym typeface="Prata"/>
              </a:rPr>
              <a:t>02	Data Overview</a:t>
            </a:r>
            <a:endParaRPr sz="1800" dirty="0">
              <a:solidFill>
                <a:schemeClr val="dk1"/>
              </a:solidFill>
              <a:latin typeface="Prata"/>
              <a:ea typeface="Prata"/>
              <a:cs typeface="Prata"/>
              <a:sym typeface="Prata"/>
            </a:endParaRPr>
          </a:p>
          <a:p>
            <a:pPr marL="0" lvl="0" indent="0" algn="l" rtl="0">
              <a:lnSpc>
                <a:spcPct val="200000"/>
              </a:lnSpc>
              <a:spcBef>
                <a:spcPts val="0"/>
              </a:spcBef>
              <a:spcAft>
                <a:spcPts val="0"/>
              </a:spcAft>
              <a:buNone/>
            </a:pPr>
            <a:r>
              <a:rPr lang="en" sz="1800" dirty="0">
                <a:solidFill>
                  <a:schemeClr val="dk1"/>
                </a:solidFill>
                <a:latin typeface="Prata"/>
                <a:ea typeface="Prata"/>
                <a:cs typeface="Prata"/>
                <a:sym typeface="Prata"/>
              </a:rPr>
              <a:t>03	Feature Engineering</a:t>
            </a:r>
            <a:endParaRPr sz="1800" dirty="0">
              <a:solidFill>
                <a:schemeClr val="dk1"/>
              </a:solidFill>
              <a:latin typeface="Prata"/>
              <a:ea typeface="Prata"/>
              <a:cs typeface="Prata"/>
              <a:sym typeface="Prata"/>
            </a:endParaRPr>
          </a:p>
          <a:p>
            <a:pPr marL="0" lvl="0" indent="0" algn="l" rtl="0">
              <a:lnSpc>
                <a:spcPct val="200000"/>
              </a:lnSpc>
              <a:spcBef>
                <a:spcPts val="0"/>
              </a:spcBef>
              <a:spcAft>
                <a:spcPts val="0"/>
              </a:spcAft>
              <a:buNone/>
            </a:pPr>
            <a:r>
              <a:rPr lang="en" sz="1800" dirty="0">
                <a:solidFill>
                  <a:schemeClr val="dk1"/>
                </a:solidFill>
                <a:latin typeface="Prata"/>
                <a:ea typeface="Prata"/>
                <a:cs typeface="Prata"/>
                <a:sym typeface="Prata"/>
              </a:rPr>
              <a:t>04	Modeling</a:t>
            </a:r>
            <a:endParaRPr sz="1800" dirty="0">
              <a:solidFill>
                <a:schemeClr val="dk1"/>
              </a:solidFill>
              <a:latin typeface="Prata"/>
              <a:ea typeface="Prata"/>
              <a:cs typeface="Prata"/>
              <a:sym typeface="Prata"/>
            </a:endParaRPr>
          </a:p>
          <a:p>
            <a:pPr marL="0" lvl="0" indent="0" algn="l" rtl="0">
              <a:lnSpc>
                <a:spcPct val="200000"/>
              </a:lnSpc>
              <a:spcBef>
                <a:spcPts val="0"/>
              </a:spcBef>
              <a:spcAft>
                <a:spcPts val="0"/>
              </a:spcAft>
              <a:buNone/>
            </a:pPr>
            <a:r>
              <a:rPr lang="en" sz="1800" dirty="0">
                <a:solidFill>
                  <a:schemeClr val="dk1"/>
                </a:solidFill>
                <a:latin typeface="Prata"/>
                <a:ea typeface="Prata"/>
                <a:cs typeface="Prata"/>
                <a:sym typeface="Prata"/>
              </a:rPr>
              <a:t>05	Model Evaluation &amp; Selection</a:t>
            </a:r>
            <a:endParaRPr sz="1800" dirty="0">
              <a:solidFill>
                <a:schemeClr val="dk1"/>
              </a:solidFill>
              <a:latin typeface="Prata"/>
              <a:ea typeface="Prata"/>
              <a:cs typeface="Prata"/>
              <a:sym typeface="Prata"/>
            </a:endParaRPr>
          </a:p>
          <a:p>
            <a:pPr marL="0" lvl="0" indent="0" algn="l" rtl="0">
              <a:lnSpc>
                <a:spcPct val="200000"/>
              </a:lnSpc>
              <a:spcBef>
                <a:spcPts val="0"/>
              </a:spcBef>
              <a:spcAft>
                <a:spcPts val="0"/>
              </a:spcAft>
              <a:buNone/>
            </a:pPr>
            <a:r>
              <a:rPr lang="en" sz="1800" dirty="0">
                <a:solidFill>
                  <a:schemeClr val="dk1"/>
                </a:solidFill>
                <a:latin typeface="Prata"/>
                <a:ea typeface="Prata"/>
                <a:cs typeface="Prata"/>
                <a:sym typeface="Prata"/>
              </a:rPr>
              <a:t>06	Conclusion &amp; Future Work</a:t>
            </a:r>
            <a:endParaRPr sz="1800" dirty="0">
              <a:solidFill>
                <a:schemeClr val="dk1"/>
              </a:solidFill>
              <a:latin typeface="Prata"/>
              <a:ea typeface="Prata"/>
              <a:cs typeface="Prata"/>
              <a:sym typeface="Prat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8"/>
          <p:cNvSpPr txBox="1">
            <a:spLocks noGrp="1"/>
          </p:cNvSpPr>
          <p:nvPr>
            <p:ph type="title"/>
          </p:nvPr>
        </p:nvSpPr>
        <p:spPr>
          <a:xfrm>
            <a:off x="1043779" y="1754375"/>
            <a:ext cx="18975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Logistic Regression</a:t>
            </a:r>
            <a:endParaRPr/>
          </a:p>
        </p:txBody>
      </p:sp>
      <p:sp>
        <p:nvSpPr>
          <p:cNvPr id="386" name="Google Shape;386;p48"/>
          <p:cNvSpPr txBox="1">
            <a:spLocks noGrp="1"/>
          </p:cNvSpPr>
          <p:nvPr>
            <p:ph type="subTitle" idx="1"/>
          </p:nvPr>
        </p:nvSpPr>
        <p:spPr>
          <a:xfrm>
            <a:off x="1058379" y="2207508"/>
            <a:ext cx="18666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Train-Test Split</a:t>
            </a:r>
            <a:endParaRPr/>
          </a:p>
        </p:txBody>
      </p:sp>
      <p:sp>
        <p:nvSpPr>
          <p:cNvPr id="387" name="Google Shape;387;p48"/>
          <p:cNvSpPr txBox="1">
            <a:spLocks noGrp="1"/>
          </p:cNvSpPr>
          <p:nvPr>
            <p:ph type="title" idx="2"/>
          </p:nvPr>
        </p:nvSpPr>
        <p:spPr>
          <a:xfrm>
            <a:off x="1043779" y="3204651"/>
            <a:ext cx="18975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Gradient Boost</a:t>
            </a:r>
            <a:endParaRPr/>
          </a:p>
        </p:txBody>
      </p:sp>
      <p:sp>
        <p:nvSpPr>
          <p:cNvPr id="388" name="Google Shape;388;p48"/>
          <p:cNvSpPr txBox="1">
            <a:spLocks noGrp="1"/>
          </p:cNvSpPr>
          <p:nvPr>
            <p:ph type="subTitle" idx="3"/>
          </p:nvPr>
        </p:nvSpPr>
        <p:spPr>
          <a:xfrm>
            <a:off x="1059225" y="3538250"/>
            <a:ext cx="20877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GridSearchCV + RepeatedStratifiedKFold</a:t>
            </a:r>
            <a:endParaRPr/>
          </a:p>
        </p:txBody>
      </p:sp>
      <p:sp>
        <p:nvSpPr>
          <p:cNvPr id="389" name="Google Shape;389;p48"/>
          <p:cNvSpPr txBox="1">
            <a:spLocks noGrp="1"/>
          </p:cNvSpPr>
          <p:nvPr>
            <p:ph type="title" idx="4"/>
          </p:nvPr>
        </p:nvSpPr>
        <p:spPr>
          <a:xfrm>
            <a:off x="3631360" y="1754375"/>
            <a:ext cx="18819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Random Forest</a:t>
            </a:r>
            <a:endParaRPr/>
          </a:p>
        </p:txBody>
      </p:sp>
      <p:sp>
        <p:nvSpPr>
          <p:cNvPr id="390" name="Google Shape;390;p48"/>
          <p:cNvSpPr txBox="1">
            <a:spLocks noGrp="1"/>
          </p:cNvSpPr>
          <p:nvPr>
            <p:ph type="subTitle" idx="5"/>
          </p:nvPr>
        </p:nvSpPr>
        <p:spPr>
          <a:xfrm>
            <a:off x="3664035" y="2207501"/>
            <a:ext cx="18666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 Importance</a:t>
            </a:r>
            <a:endParaRPr/>
          </a:p>
        </p:txBody>
      </p:sp>
      <p:sp>
        <p:nvSpPr>
          <p:cNvPr id="391" name="Google Shape;391;p48"/>
          <p:cNvSpPr txBox="1">
            <a:spLocks noGrp="1"/>
          </p:cNvSpPr>
          <p:nvPr>
            <p:ph type="title" idx="6"/>
          </p:nvPr>
        </p:nvSpPr>
        <p:spPr>
          <a:xfrm>
            <a:off x="3740085" y="3204651"/>
            <a:ext cx="18819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Ada Boost</a:t>
            </a:r>
            <a:endParaRPr/>
          </a:p>
        </p:txBody>
      </p:sp>
      <p:sp>
        <p:nvSpPr>
          <p:cNvPr id="392" name="Google Shape;392;p48"/>
          <p:cNvSpPr txBox="1">
            <a:spLocks noGrp="1"/>
          </p:cNvSpPr>
          <p:nvPr>
            <p:ph type="subTitle" idx="7"/>
          </p:nvPr>
        </p:nvSpPr>
        <p:spPr>
          <a:xfrm>
            <a:off x="3637174" y="3538250"/>
            <a:ext cx="20877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GridSearchCV + RepeatedStratifiedKFold</a:t>
            </a:r>
            <a:endParaRPr/>
          </a:p>
        </p:txBody>
      </p:sp>
      <p:sp>
        <p:nvSpPr>
          <p:cNvPr id="393" name="Google Shape;393;p48"/>
          <p:cNvSpPr txBox="1">
            <a:spLocks noGrp="1"/>
          </p:cNvSpPr>
          <p:nvPr>
            <p:ph type="title" idx="8"/>
          </p:nvPr>
        </p:nvSpPr>
        <p:spPr>
          <a:xfrm>
            <a:off x="6083975" y="1754375"/>
            <a:ext cx="22380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Artificial</a:t>
            </a:r>
            <a:endParaRPr/>
          </a:p>
          <a:p>
            <a:pPr marL="0" lvl="0" indent="0" algn="ctr" rtl="0">
              <a:spcBef>
                <a:spcPts val="0"/>
              </a:spcBef>
              <a:spcAft>
                <a:spcPts val="0"/>
              </a:spcAft>
              <a:buNone/>
            </a:pPr>
            <a:r>
              <a:rPr lang="en"/>
              <a:t> Neural Network</a:t>
            </a:r>
            <a:endParaRPr/>
          </a:p>
        </p:txBody>
      </p:sp>
      <p:sp>
        <p:nvSpPr>
          <p:cNvPr id="394" name="Google Shape;394;p48"/>
          <p:cNvSpPr txBox="1">
            <a:spLocks noGrp="1"/>
          </p:cNvSpPr>
          <p:nvPr>
            <p:ph type="subTitle" idx="9"/>
          </p:nvPr>
        </p:nvSpPr>
        <p:spPr>
          <a:xfrm>
            <a:off x="6269677" y="2207501"/>
            <a:ext cx="18666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Early Stopping </a:t>
            </a:r>
            <a:endParaRPr/>
          </a:p>
        </p:txBody>
      </p:sp>
      <p:sp>
        <p:nvSpPr>
          <p:cNvPr id="395" name="Google Shape;395;p48"/>
          <p:cNvSpPr txBox="1">
            <a:spLocks noGrp="1"/>
          </p:cNvSpPr>
          <p:nvPr>
            <p:ph type="title" idx="13"/>
          </p:nvPr>
        </p:nvSpPr>
        <p:spPr>
          <a:xfrm>
            <a:off x="6215127" y="3204651"/>
            <a:ext cx="18756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XGBoost</a:t>
            </a:r>
            <a:endParaRPr/>
          </a:p>
        </p:txBody>
      </p:sp>
      <p:sp>
        <p:nvSpPr>
          <p:cNvPr id="396" name="Google Shape;396;p48"/>
          <p:cNvSpPr txBox="1">
            <a:spLocks noGrp="1"/>
          </p:cNvSpPr>
          <p:nvPr>
            <p:ph type="subTitle" idx="14"/>
          </p:nvPr>
        </p:nvSpPr>
        <p:spPr>
          <a:xfrm>
            <a:off x="6219625" y="3538250"/>
            <a:ext cx="20877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RandomizedSeachCV + RepeatedStratifiedKFold</a:t>
            </a:r>
            <a:endParaRPr/>
          </a:p>
        </p:txBody>
      </p:sp>
      <p:sp>
        <p:nvSpPr>
          <p:cNvPr id="397" name="Google Shape;397;p48"/>
          <p:cNvSpPr txBox="1">
            <a:spLocks noGrp="1"/>
          </p:cNvSpPr>
          <p:nvPr>
            <p:ph type="title" idx="15"/>
          </p:nvPr>
        </p:nvSpPr>
        <p:spPr>
          <a:xfrm>
            <a:off x="1974300" y="530725"/>
            <a:ext cx="51954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Classification Models</a:t>
            </a:r>
            <a:endParaRPr/>
          </a:p>
        </p:txBody>
      </p:sp>
      <p:cxnSp>
        <p:nvCxnSpPr>
          <p:cNvPr id="398" name="Google Shape;398;p48"/>
          <p:cNvCxnSpPr/>
          <p:nvPr/>
        </p:nvCxnSpPr>
        <p:spPr>
          <a:xfrm>
            <a:off x="4251963" y="1168413"/>
            <a:ext cx="647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9"/>
          <p:cNvSpPr txBox="1">
            <a:spLocks noGrp="1"/>
          </p:cNvSpPr>
          <p:nvPr>
            <p:ph type="body" idx="1"/>
          </p:nvPr>
        </p:nvSpPr>
        <p:spPr>
          <a:xfrm>
            <a:off x="502000" y="912000"/>
            <a:ext cx="3850200" cy="20709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 sz="1600"/>
              <a:t>4 layers</a:t>
            </a:r>
            <a:endParaRPr sz="1600"/>
          </a:p>
          <a:p>
            <a:pPr marL="914400" lvl="1" indent="-330200" algn="l" rtl="0">
              <a:lnSpc>
                <a:spcPct val="115000"/>
              </a:lnSpc>
              <a:spcBef>
                <a:spcPts val="0"/>
              </a:spcBef>
              <a:spcAft>
                <a:spcPts val="0"/>
              </a:spcAft>
              <a:buSzPts val="1600"/>
              <a:buChar char="○"/>
            </a:pPr>
            <a:r>
              <a:rPr lang="en" sz="1600"/>
              <a:t>Dense -&gt; ‘relu’</a:t>
            </a:r>
            <a:endParaRPr sz="1600"/>
          </a:p>
          <a:p>
            <a:pPr marL="914400" lvl="1" indent="-330200" algn="l" rtl="0">
              <a:lnSpc>
                <a:spcPct val="115000"/>
              </a:lnSpc>
              <a:spcBef>
                <a:spcPts val="0"/>
              </a:spcBef>
              <a:spcAft>
                <a:spcPts val="0"/>
              </a:spcAft>
              <a:buSzPts val="1600"/>
              <a:buChar char="○"/>
            </a:pPr>
            <a:r>
              <a:rPr lang="en" sz="1600"/>
              <a:t>Dropout -&gt; 0.1</a:t>
            </a:r>
            <a:endParaRPr sz="1600"/>
          </a:p>
          <a:p>
            <a:pPr marL="914400" lvl="1" indent="-330200" algn="l" rtl="0">
              <a:lnSpc>
                <a:spcPct val="115000"/>
              </a:lnSpc>
              <a:spcBef>
                <a:spcPts val="0"/>
              </a:spcBef>
              <a:spcAft>
                <a:spcPts val="0"/>
              </a:spcAft>
              <a:buSzPts val="1600"/>
              <a:buChar char="○"/>
            </a:pPr>
            <a:r>
              <a:rPr lang="en" sz="1600"/>
              <a:t>Dense -&gt; ‘relu’</a:t>
            </a:r>
            <a:endParaRPr sz="1600"/>
          </a:p>
          <a:p>
            <a:pPr marL="914400" lvl="1" indent="-330200" algn="l" rtl="0">
              <a:lnSpc>
                <a:spcPct val="115000"/>
              </a:lnSpc>
              <a:spcBef>
                <a:spcPts val="0"/>
              </a:spcBef>
              <a:spcAft>
                <a:spcPts val="0"/>
              </a:spcAft>
              <a:buSzPts val="1600"/>
              <a:buChar char="○"/>
            </a:pPr>
            <a:r>
              <a:rPr lang="en" sz="1600"/>
              <a:t>Dense -&gt; ‘sigmoid’</a:t>
            </a:r>
            <a:endParaRPr sz="1600"/>
          </a:p>
          <a:p>
            <a:pPr marL="457200" lvl="0" indent="-330200" algn="l" rtl="0">
              <a:lnSpc>
                <a:spcPct val="115000"/>
              </a:lnSpc>
              <a:spcBef>
                <a:spcPts val="0"/>
              </a:spcBef>
              <a:spcAft>
                <a:spcPts val="0"/>
              </a:spcAft>
              <a:buSzPts val="1600"/>
              <a:buChar char="●"/>
            </a:pPr>
            <a:r>
              <a:rPr lang="en" sz="1600"/>
              <a:t>Early Stopping </a:t>
            </a:r>
            <a:endParaRPr sz="1600"/>
          </a:p>
          <a:p>
            <a:pPr marL="914400" lvl="1" indent="-330200" algn="l" rtl="0">
              <a:lnSpc>
                <a:spcPct val="115000"/>
              </a:lnSpc>
              <a:spcBef>
                <a:spcPts val="0"/>
              </a:spcBef>
              <a:spcAft>
                <a:spcPts val="0"/>
              </a:spcAft>
              <a:buSzPts val="1600"/>
              <a:buChar char="○"/>
            </a:pPr>
            <a:r>
              <a:rPr lang="en" sz="1600"/>
              <a:t>Monitor -&gt; ‘val_auc’</a:t>
            </a:r>
            <a:endParaRPr sz="1600"/>
          </a:p>
          <a:p>
            <a:pPr marL="914400" lvl="1" indent="-330200" algn="l" rtl="0">
              <a:lnSpc>
                <a:spcPct val="115000"/>
              </a:lnSpc>
              <a:spcBef>
                <a:spcPts val="0"/>
              </a:spcBef>
              <a:spcAft>
                <a:spcPts val="0"/>
              </a:spcAft>
              <a:buSzPts val="1600"/>
              <a:buChar char="○"/>
            </a:pPr>
            <a:r>
              <a:rPr lang="en" sz="1600"/>
              <a:t>Mode -&gt; ‘max’</a:t>
            </a:r>
            <a:endParaRPr sz="1600"/>
          </a:p>
          <a:p>
            <a:pPr marL="457200" lvl="0" indent="-330200" algn="l" rtl="0">
              <a:lnSpc>
                <a:spcPct val="115000"/>
              </a:lnSpc>
              <a:spcBef>
                <a:spcPts val="0"/>
              </a:spcBef>
              <a:spcAft>
                <a:spcPts val="0"/>
              </a:spcAft>
              <a:buSzPts val="1600"/>
              <a:buChar char="●"/>
            </a:pPr>
            <a:r>
              <a:rPr lang="en" sz="1600"/>
              <a:t>Compile</a:t>
            </a:r>
            <a:endParaRPr sz="1600"/>
          </a:p>
          <a:p>
            <a:pPr marL="914400" lvl="1" indent="-330200" algn="l" rtl="0">
              <a:lnSpc>
                <a:spcPct val="115000"/>
              </a:lnSpc>
              <a:spcBef>
                <a:spcPts val="0"/>
              </a:spcBef>
              <a:spcAft>
                <a:spcPts val="0"/>
              </a:spcAft>
              <a:buSzPts val="1600"/>
              <a:buChar char="○"/>
            </a:pPr>
            <a:r>
              <a:rPr lang="en" sz="1600"/>
              <a:t>Loss -&gt; ‘binary_crossentropy’</a:t>
            </a:r>
            <a:endParaRPr sz="1600"/>
          </a:p>
          <a:p>
            <a:pPr marL="914400" lvl="1" indent="-330200" algn="l" rtl="0">
              <a:lnSpc>
                <a:spcPct val="115000"/>
              </a:lnSpc>
              <a:spcBef>
                <a:spcPts val="0"/>
              </a:spcBef>
              <a:spcAft>
                <a:spcPts val="0"/>
              </a:spcAft>
              <a:buSzPts val="1600"/>
              <a:buChar char="○"/>
            </a:pPr>
            <a:r>
              <a:rPr lang="en" sz="1600"/>
              <a:t>Optimizer -&gt; ‘adam’</a:t>
            </a:r>
            <a:endParaRPr sz="1600"/>
          </a:p>
          <a:p>
            <a:pPr marL="914400" lvl="1" indent="-330200" algn="l" rtl="0">
              <a:lnSpc>
                <a:spcPct val="115000"/>
              </a:lnSpc>
              <a:spcBef>
                <a:spcPts val="0"/>
              </a:spcBef>
              <a:spcAft>
                <a:spcPts val="0"/>
              </a:spcAft>
              <a:buSzPts val="1600"/>
              <a:buChar char="○"/>
            </a:pPr>
            <a:r>
              <a:rPr lang="en" sz="1600"/>
              <a:t>Metrics -&gt; ‘accuracy’</a:t>
            </a:r>
            <a:endParaRPr sz="1600"/>
          </a:p>
        </p:txBody>
      </p:sp>
      <p:sp>
        <p:nvSpPr>
          <p:cNvPr id="404" name="Google Shape;404;p49"/>
          <p:cNvSpPr txBox="1">
            <a:spLocks noGrp="1"/>
          </p:cNvSpPr>
          <p:nvPr>
            <p:ph type="title"/>
          </p:nvPr>
        </p:nvSpPr>
        <p:spPr>
          <a:xfrm>
            <a:off x="415175" y="166625"/>
            <a:ext cx="56940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Neural Network</a:t>
            </a:r>
            <a:endParaRPr/>
          </a:p>
        </p:txBody>
      </p:sp>
      <p:cxnSp>
        <p:nvCxnSpPr>
          <p:cNvPr id="405" name="Google Shape;405;p49"/>
          <p:cNvCxnSpPr/>
          <p:nvPr/>
        </p:nvCxnSpPr>
        <p:spPr>
          <a:xfrm>
            <a:off x="501988" y="695213"/>
            <a:ext cx="1584000" cy="0"/>
          </a:xfrm>
          <a:prstGeom prst="straightConnector1">
            <a:avLst/>
          </a:prstGeom>
          <a:noFill/>
          <a:ln w="19050" cap="flat" cmpd="sng">
            <a:solidFill>
              <a:schemeClr val="dk1"/>
            </a:solidFill>
            <a:prstDash val="solid"/>
            <a:round/>
            <a:headEnd type="none" w="med" len="med"/>
            <a:tailEnd type="none" w="med" len="med"/>
          </a:ln>
        </p:spPr>
      </p:cxnSp>
      <p:pic>
        <p:nvPicPr>
          <p:cNvPr id="406" name="Google Shape;406;p49"/>
          <p:cNvPicPr preferRelativeResize="0"/>
          <p:nvPr/>
        </p:nvPicPr>
        <p:blipFill rotWithShape="1">
          <a:blip r:embed="rId3">
            <a:alphaModFix/>
          </a:blip>
          <a:srcRect r="51119"/>
          <a:stretch/>
        </p:blipFill>
        <p:spPr>
          <a:xfrm>
            <a:off x="5056100" y="695225"/>
            <a:ext cx="3049775" cy="2070900"/>
          </a:xfrm>
          <a:prstGeom prst="rect">
            <a:avLst/>
          </a:prstGeom>
          <a:noFill/>
          <a:ln>
            <a:noFill/>
          </a:ln>
        </p:spPr>
      </p:pic>
      <p:pic>
        <p:nvPicPr>
          <p:cNvPr id="407" name="Google Shape;407;p49"/>
          <p:cNvPicPr preferRelativeResize="0"/>
          <p:nvPr/>
        </p:nvPicPr>
        <p:blipFill>
          <a:blip r:embed="rId4">
            <a:alphaModFix/>
          </a:blip>
          <a:stretch>
            <a:fillRect/>
          </a:stretch>
        </p:blipFill>
        <p:spPr>
          <a:xfrm>
            <a:off x="5100075" y="2917800"/>
            <a:ext cx="3131925" cy="19652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0"/>
          <p:cNvSpPr txBox="1">
            <a:spLocks noGrp="1"/>
          </p:cNvSpPr>
          <p:nvPr>
            <p:ph type="title"/>
          </p:nvPr>
        </p:nvSpPr>
        <p:spPr>
          <a:xfrm>
            <a:off x="441650" y="316000"/>
            <a:ext cx="51954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Ada Boosting</a:t>
            </a:r>
            <a:endParaRPr/>
          </a:p>
        </p:txBody>
      </p:sp>
      <p:sp>
        <p:nvSpPr>
          <p:cNvPr id="413" name="Google Shape;413;p50"/>
          <p:cNvSpPr txBox="1">
            <a:spLocks noGrp="1"/>
          </p:cNvSpPr>
          <p:nvPr>
            <p:ph type="subTitle" idx="1"/>
          </p:nvPr>
        </p:nvSpPr>
        <p:spPr>
          <a:xfrm>
            <a:off x="1468825" y="2359625"/>
            <a:ext cx="2817300" cy="162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N_estimators: [</a:t>
            </a:r>
            <a:r>
              <a:rPr lang="en" b="1"/>
              <a:t>100</a:t>
            </a:r>
            <a:r>
              <a:rPr lang="en"/>
              <a:t>,200,300,400]</a:t>
            </a:r>
            <a:endParaRPr/>
          </a:p>
          <a:p>
            <a:pPr marL="0" lvl="0" indent="0" algn="l" rtl="0">
              <a:lnSpc>
                <a:spcPct val="150000"/>
              </a:lnSpc>
              <a:spcBef>
                <a:spcPts val="0"/>
              </a:spcBef>
              <a:spcAft>
                <a:spcPts val="0"/>
              </a:spcAft>
              <a:buNone/>
            </a:pPr>
            <a:r>
              <a:rPr lang="en"/>
              <a:t>Learning_rate: [</a:t>
            </a:r>
            <a:r>
              <a:rPr lang="en" b="1"/>
              <a:t>0.2</a:t>
            </a:r>
            <a:r>
              <a:rPr lang="en"/>
              <a:t>,0.4,0.6,0.8,1,1.2]</a:t>
            </a:r>
            <a:endParaRPr/>
          </a:p>
        </p:txBody>
      </p:sp>
      <p:cxnSp>
        <p:nvCxnSpPr>
          <p:cNvPr id="414" name="Google Shape;414;p50"/>
          <p:cNvCxnSpPr/>
          <p:nvPr/>
        </p:nvCxnSpPr>
        <p:spPr>
          <a:xfrm>
            <a:off x="560588" y="844588"/>
            <a:ext cx="1627800" cy="4200"/>
          </a:xfrm>
          <a:prstGeom prst="straightConnector1">
            <a:avLst/>
          </a:prstGeom>
          <a:noFill/>
          <a:ln w="19050" cap="flat" cmpd="sng">
            <a:solidFill>
              <a:schemeClr val="dk1"/>
            </a:solidFill>
            <a:prstDash val="solid"/>
            <a:round/>
            <a:headEnd type="none" w="med" len="med"/>
            <a:tailEnd type="none" w="med" len="med"/>
          </a:ln>
        </p:spPr>
      </p:cxnSp>
      <p:sp>
        <p:nvSpPr>
          <p:cNvPr id="415" name="Google Shape;415;p50"/>
          <p:cNvSpPr txBox="1"/>
          <p:nvPr/>
        </p:nvSpPr>
        <p:spPr>
          <a:xfrm>
            <a:off x="1725775" y="1308875"/>
            <a:ext cx="22293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latin typeface="Prata"/>
                <a:ea typeface="Prata"/>
                <a:cs typeface="Prata"/>
                <a:sym typeface="Prata"/>
              </a:rPr>
              <a:t>Parameter Tuning</a:t>
            </a:r>
            <a:endParaRPr sz="1700">
              <a:latin typeface="Prata"/>
              <a:ea typeface="Prata"/>
              <a:cs typeface="Prata"/>
              <a:sym typeface="Prata"/>
            </a:endParaRPr>
          </a:p>
        </p:txBody>
      </p:sp>
      <p:sp>
        <p:nvSpPr>
          <p:cNvPr id="416" name="Google Shape;416;p50"/>
          <p:cNvSpPr txBox="1"/>
          <p:nvPr/>
        </p:nvSpPr>
        <p:spPr>
          <a:xfrm>
            <a:off x="4908200" y="1308875"/>
            <a:ext cx="2606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latin typeface="Prata"/>
                <a:ea typeface="Prata"/>
                <a:cs typeface="Prata"/>
                <a:sym typeface="Prata"/>
              </a:rPr>
              <a:t>Feature Importance</a:t>
            </a:r>
            <a:endParaRPr sz="1700">
              <a:latin typeface="Prata"/>
              <a:ea typeface="Prata"/>
              <a:cs typeface="Prata"/>
              <a:sym typeface="Prata"/>
            </a:endParaRPr>
          </a:p>
        </p:txBody>
      </p:sp>
      <p:sp>
        <p:nvSpPr>
          <p:cNvPr id="417" name="Google Shape;417;p50"/>
          <p:cNvSpPr txBox="1">
            <a:spLocks noGrp="1"/>
          </p:cNvSpPr>
          <p:nvPr>
            <p:ph type="subTitle" idx="2"/>
          </p:nvPr>
        </p:nvSpPr>
        <p:spPr>
          <a:xfrm>
            <a:off x="4839950" y="2015100"/>
            <a:ext cx="2743200" cy="22434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AutoNum type="arabicPeriod"/>
            </a:pPr>
            <a:r>
              <a:rPr lang="en"/>
              <a:t>Persistent EPS in the last four seasons</a:t>
            </a:r>
            <a:endParaRPr/>
          </a:p>
          <a:p>
            <a:pPr marL="457200" lvl="0" indent="-317500" algn="l" rtl="0">
              <a:lnSpc>
                <a:spcPct val="115000"/>
              </a:lnSpc>
              <a:spcBef>
                <a:spcPts val="0"/>
              </a:spcBef>
              <a:spcAft>
                <a:spcPts val="0"/>
              </a:spcAft>
              <a:buSzPts val="1400"/>
              <a:buAutoNum type="arabicPeriod"/>
            </a:pPr>
            <a:r>
              <a:rPr lang="en"/>
              <a:t>Debt ratio %</a:t>
            </a:r>
            <a:endParaRPr/>
          </a:p>
          <a:p>
            <a:pPr marL="457200" lvl="0" indent="-317500" algn="l" rtl="0">
              <a:lnSpc>
                <a:spcPct val="115000"/>
              </a:lnSpc>
              <a:spcBef>
                <a:spcPts val="0"/>
              </a:spcBef>
              <a:spcAft>
                <a:spcPts val="0"/>
              </a:spcAft>
              <a:buSzPts val="1400"/>
              <a:buAutoNum type="arabicPeriod"/>
            </a:pPr>
            <a:r>
              <a:rPr lang="en"/>
              <a:t>ROA(B) before interest and depreciation after tax</a:t>
            </a:r>
            <a:endParaRPr/>
          </a:p>
          <a:p>
            <a:pPr marL="457200" lvl="0" indent="-317500" algn="l" rtl="0">
              <a:lnSpc>
                <a:spcPct val="115000"/>
              </a:lnSpc>
              <a:spcBef>
                <a:spcPts val="0"/>
              </a:spcBef>
              <a:spcAft>
                <a:spcPts val="0"/>
              </a:spcAft>
              <a:buSzPts val="1400"/>
              <a:buAutoNum type="arabicPeriod"/>
            </a:pPr>
            <a:r>
              <a:rPr lang="en"/>
              <a:t>Operating Gross Margin</a:t>
            </a:r>
            <a:endParaRPr/>
          </a:p>
          <a:p>
            <a:pPr marL="457200" lvl="0" indent="-317500" algn="l" rtl="0">
              <a:lnSpc>
                <a:spcPct val="115000"/>
              </a:lnSpc>
              <a:spcBef>
                <a:spcPts val="0"/>
              </a:spcBef>
              <a:spcAft>
                <a:spcPts val="0"/>
              </a:spcAft>
              <a:buSzPts val="1400"/>
              <a:buAutoNum type="arabicPeriod"/>
            </a:pPr>
            <a:r>
              <a:rPr lang="en"/>
              <a:t>Operating Profit/Paid-in Capital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1"/>
          <p:cNvSpPr txBox="1">
            <a:spLocks noGrp="1"/>
          </p:cNvSpPr>
          <p:nvPr>
            <p:ph type="title"/>
          </p:nvPr>
        </p:nvSpPr>
        <p:spPr>
          <a:xfrm>
            <a:off x="441650" y="316000"/>
            <a:ext cx="51954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XGBoosting</a:t>
            </a:r>
            <a:endParaRPr/>
          </a:p>
        </p:txBody>
      </p:sp>
      <p:sp>
        <p:nvSpPr>
          <p:cNvPr id="423" name="Google Shape;423;p51"/>
          <p:cNvSpPr txBox="1">
            <a:spLocks noGrp="1"/>
          </p:cNvSpPr>
          <p:nvPr>
            <p:ph type="subTitle" idx="1"/>
          </p:nvPr>
        </p:nvSpPr>
        <p:spPr>
          <a:xfrm>
            <a:off x="1667750" y="2215350"/>
            <a:ext cx="2743200" cy="14163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N_estimators: 300</a:t>
            </a:r>
            <a:endParaRPr/>
          </a:p>
          <a:p>
            <a:pPr marL="0" lvl="0" indent="0" algn="l" rtl="0">
              <a:lnSpc>
                <a:spcPct val="150000"/>
              </a:lnSpc>
              <a:spcBef>
                <a:spcPts val="0"/>
              </a:spcBef>
              <a:spcAft>
                <a:spcPts val="0"/>
              </a:spcAft>
              <a:buNone/>
            </a:pPr>
            <a:r>
              <a:rPr lang="en"/>
              <a:t>Learning_rate: 0.1</a:t>
            </a:r>
            <a:endParaRPr/>
          </a:p>
          <a:p>
            <a:pPr marL="0" lvl="0" indent="0" algn="l" rtl="0">
              <a:lnSpc>
                <a:spcPct val="150000"/>
              </a:lnSpc>
              <a:spcBef>
                <a:spcPts val="0"/>
              </a:spcBef>
              <a:spcAft>
                <a:spcPts val="0"/>
              </a:spcAft>
              <a:buNone/>
            </a:pPr>
            <a:r>
              <a:rPr lang="en"/>
              <a:t>Max_depth: 1</a:t>
            </a:r>
            <a:endParaRPr/>
          </a:p>
          <a:p>
            <a:pPr marL="0" lvl="0" indent="0" algn="l" rtl="0">
              <a:lnSpc>
                <a:spcPct val="150000"/>
              </a:lnSpc>
              <a:spcBef>
                <a:spcPts val="0"/>
              </a:spcBef>
              <a:spcAft>
                <a:spcPts val="0"/>
              </a:spcAft>
              <a:buNone/>
            </a:pPr>
            <a:r>
              <a:rPr lang="en"/>
              <a:t>Gamma: 2</a:t>
            </a:r>
            <a:endParaRPr/>
          </a:p>
        </p:txBody>
      </p:sp>
      <p:sp>
        <p:nvSpPr>
          <p:cNvPr id="424" name="Google Shape;424;p51"/>
          <p:cNvSpPr txBox="1">
            <a:spLocks noGrp="1"/>
          </p:cNvSpPr>
          <p:nvPr>
            <p:ph type="subTitle" idx="2"/>
          </p:nvPr>
        </p:nvSpPr>
        <p:spPr>
          <a:xfrm>
            <a:off x="4839950" y="2015100"/>
            <a:ext cx="2743200" cy="22434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AutoNum type="arabicPeriod"/>
            </a:pPr>
            <a:r>
              <a:rPr lang="en"/>
              <a:t>Persistent EPS in the last four seasons</a:t>
            </a:r>
            <a:endParaRPr/>
          </a:p>
          <a:p>
            <a:pPr marL="457200" lvl="0" indent="-317500" algn="l" rtl="0">
              <a:lnSpc>
                <a:spcPct val="115000"/>
              </a:lnSpc>
              <a:spcBef>
                <a:spcPts val="0"/>
              </a:spcBef>
              <a:spcAft>
                <a:spcPts val="0"/>
              </a:spcAft>
              <a:buSzPts val="1400"/>
              <a:buAutoNum type="arabicPeriod"/>
            </a:pPr>
            <a:r>
              <a:rPr lang="en"/>
              <a:t>Debt ratio %</a:t>
            </a:r>
            <a:endParaRPr/>
          </a:p>
          <a:p>
            <a:pPr marL="457200" lvl="0" indent="-317500" algn="l" rtl="0">
              <a:lnSpc>
                <a:spcPct val="115000"/>
              </a:lnSpc>
              <a:spcBef>
                <a:spcPts val="0"/>
              </a:spcBef>
              <a:spcAft>
                <a:spcPts val="0"/>
              </a:spcAft>
              <a:buSzPts val="1400"/>
              <a:buAutoNum type="arabicPeriod"/>
            </a:pPr>
            <a:r>
              <a:rPr lang="en"/>
              <a:t>ROA(B) before interest and depreciation after tax</a:t>
            </a:r>
            <a:endParaRPr/>
          </a:p>
          <a:p>
            <a:pPr marL="457200" lvl="0" indent="-317500" algn="l" rtl="0">
              <a:lnSpc>
                <a:spcPct val="115000"/>
              </a:lnSpc>
              <a:spcBef>
                <a:spcPts val="0"/>
              </a:spcBef>
              <a:spcAft>
                <a:spcPts val="0"/>
              </a:spcAft>
              <a:buSzPts val="1400"/>
              <a:buAutoNum type="arabicPeriod"/>
            </a:pPr>
            <a:r>
              <a:rPr lang="en"/>
              <a:t>Operating Gross Margin</a:t>
            </a:r>
            <a:endParaRPr/>
          </a:p>
          <a:p>
            <a:pPr marL="457200" lvl="0" indent="-317500" algn="l" rtl="0">
              <a:lnSpc>
                <a:spcPct val="115000"/>
              </a:lnSpc>
              <a:spcBef>
                <a:spcPts val="0"/>
              </a:spcBef>
              <a:spcAft>
                <a:spcPts val="0"/>
              </a:spcAft>
              <a:buSzPts val="1400"/>
              <a:buAutoNum type="arabicPeriod"/>
            </a:pPr>
            <a:r>
              <a:rPr lang="en"/>
              <a:t>Operating Profit/Paid-in Capital</a:t>
            </a:r>
            <a:endParaRPr/>
          </a:p>
        </p:txBody>
      </p:sp>
      <p:cxnSp>
        <p:nvCxnSpPr>
          <p:cNvPr id="425" name="Google Shape;425;p51"/>
          <p:cNvCxnSpPr/>
          <p:nvPr/>
        </p:nvCxnSpPr>
        <p:spPr>
          <a:xfrm>
            <a:off x="560588" y="844588"/>
            <a:ext cx="1627800" cy="4200"/>
          </a:xfrm>
          <a:prstGeom prst="straightConnector1">
            <a:avLst/>
          </a:prstGeom>
          <a:noFill/>
          <a:ln w="19050" cap="flat" cmpd="sng">
            <a:solidFill>
              <a:schemeClr val="dk1"/>
            </a:solidFill>
            <a:prstDash val="solid"/>
            <a:round/>
            <a:headEnd type="none" w="med" len="med"/>
            <a:tailEnd type="none" w="med" len="med"/>
          </a:ln>
        </p:spPr>
      </p:cxnSp>
      <p:sp>
        <p:nvSpPr>
          <p:cNvPr id="426" name="Google Shape;426;p51"/>
          <p:cNvSpPr txBox="1"/>
          <p:nvPr/>
        </p:nvSpPr>
        <p:spPr>
          <a:xfrm>
            <a:off x="1725775" y="1308875"/>
            <a:ext cx="22293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latin typeface="Prata"/>
                <a:ea typeface="Prata"/>
                <a:cs typeface="Prata"/>
                <a:sym typeface="Prata"/>
              </a:rPr>
              <a:t>Parameter Tuning</a:t>
            </a:r>
            <a:endParaRPr sz="1700">
              <a:latin typeface="Prata"/>
              <a:ea typeface="Prata"/>
              <a:cs typeface="Prata"/>
              <a:sym typeface="Prata"/>
            </a:endParaRPr>
          </a:p>
        </p:txBody>
      </p:sp>
      <p:sp>
        <p:nvSpPr>
          <p:cNvPr id="427" name="Google Shape;427;p51"/>
          <p:cNvSpPr txBox="1"/>
          <p:nvPr/>
        </p:nvSpPr>
        <p:spPr>
          <a:xfrm>
            <a:off x="4908200" y="1308875"/>
            <a:ext cx="2606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latin typeface="Prata"/>
                <a:ea typeface="Prata"/>
                <a:cs typeface="Prata"/>
                <a:sym typeface="Prata"/>
              </a:rPr>
              <a:t>Feature Importance</a:t>
            </a:r>
            <a:endParaRPr sz="1700">
              <a:latin typeface="Prata"/>
              <a:ea typeface="Prata"/>
              <a:cs typeface="Prata"/>
              <a:sym typeface="Prat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2"/>
          <p:cNvSpPr txBox="1">
            <a:spLocks noGrp="1"/>
          </p:cNvSpPr>
          <p:nvPr>
            <p:ph type="title"/>
          </p:nvPr>
        </p:nvSpPr>
        <p:spPr>
          <a:xfrm>
            <a:off x="441650" y="316000"/>
            <a:ext cx="51954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Gradient Boosting</a:t>
            </a:r>
            <a:endParaRPr/>
          </a:p>
        </p:txBody>
      </p:sp>
      <p:sp>
        <p:nvSpPr>
          <p:cNvPr id="433" name="Google Shape;433;p52"/>
          <p:cNvSpPr txBox="1">
            <a:spLocks noGrp="1"/>
          </p:cNvSpPr>
          <p:nvPr>
            <p:ph type="subTitle" idx="1"/>
          </p:nvPr>
        </p:nvSpPr>
        <p:spPr>
          <a:xfrm>
            <a:off x="1573363" y="2359625"/>
            <a:ext cx="2743200" cy="990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N_estimators: [100,200,300,</a:t>
            </a:r>
            <a:r>
              <a:rPr lang="en" b="1"/>
              <a:t>400</a:t>
            </a:r>
            <a:r>
              <a:rPr lang="en"/>
              <a:t>]</a:t>
            </a:r>
            <a:endParaRPr/>
          </a:p>
          <a:p>
            <a:pPr marL="0" lvl="0" indent="0" algn="l" rtl="0">
              <a:lnSpc>
                <a:spcPct val="150000"/>
              </a:lnSpc>
              <a:spcBef>
                <a:spcPts val="0"/>
              </a:spcBef>
              <a:spcAft>
                <a:spcPts val="0"/>
              </a:spcAft>
              <a:buNone/>
            </a:pPr>
            <a:r>
              <a:rPr lang="en"/>
              <a:t>Learning_rate: [0.2,</a:t>
            </a:r>
            <a:r>
              <a:rPr lang="en" b="1"/>
              <a:t>0.4</a:t>
            </a:r>
            <a:r>
              <a:rPr lang="en"/>
              <a:t>,0.6]</a:t>
            </a:r>
            <a:endParaRPr/>
          </a:p>
          <a:p>
            <a:pPr marL="0" lvl="0" indent="0" algn="l" rtl="0">
              <a:lnSpc>
                <a:spcPct val="150000"/>
              </a:lnSpc>
              <a:spcBef>
                <a:spcPts val="0"/>
              </a:spcBef>
              <a:spcAft>
                <a:spcPts val="0"/>
              </a:spcAft>
              <a:buNone/>
            </a:pPr>
            <a:r>
              <a:rPr lang="en"/>
              <a:t>Max_depth: [1,</a:t>
            </a:r>
            <a:r>
              <a:rPr lang="en" b="1"/>
              <a:t>2</a:t>
            </a:r>
            <a:r>
              <a:rPr lang="en"/>
              <a:t>]</a:t>
            </a:r>
            <a:endParaRPr/>
          </a:p>
        </p:txBody>
      </p:sp>
      <p:sp>
        <p:nvSpPr>
          <p:cNvPr id="434" name="Google Shape;434;p52"/>
          <p:cNvSpPr txBox="1">
            <a:spLocks noGrp="1"/>
          </p:cNvSpPr>
          <p:nvPr>
            <p:ph type="subTitle" idx="2"/>
          </p:nvPr>
        </p:nvSpPr>
        <p:spPr>
          <a:xfrm>
            <a:off x="4839962" y="2015100"/>
            <a:ext cx="2743200" cy="9906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AutoNum type="arabicPeriod"/>
            </a:pPr>
            <a:r>
              <a:rPr lang="en" b="1"/>
              <a:t>Persistent EPS in the last four seasons</a:t>
            </a:r>
            <a:endParaRPr b="1"/>
          </a:p>
          <a:p>
            <a:pPr marL="457200" lvl="0" indent="-317500" algn="l" rtl="0">
              <a:lnSpc>
                <a:spcPct val="115000"/>
              </a:lnSpc>
              <a:spcBef>
                <a:spcPts val="0"/>
              </a:spcBef>
              <a:spcAft>
                <a:spcPts val="0"/>
              </a:spcAft>
              <a:buSzPts val="1400"/>
              <a:buAutoNum type="arabicPeriod"/>
            </a:pPr>
            <a:r>
              <a:rPr lang="en" b="1"/>
              <a:t>Debt ratio %</a:t>
            </a:r>
            <a:endParaRPr b="1"/>
          </a:p>
          <a:p>
            <a:pPr marL="457200" lvl="0" indent="-317500" algn="l" rtl="0">
              <a:lnSpc>
                <a:spcPct val="115000"/>
              </a:lnSpc>
              <a:spcBef>
                <a:spcPts val="0"/>
              </a:spcBef>
              <a:spcAft>
                <a:spcPts val="0"/>
              </a:spcAft>
              <a:buSzPts val="1400"/>
              <a:buAutoNum type="arabicPeriod"/>
            </a:pPr>
            <a:r>
              <a:rPr lang="en" b="1"/>
              <a:t>ROA(B) before interest and depreciation after tax</a:t>
            </a:r>
            <a:endParaRPr b="1"/>
          </a:p>
          <a:p>
            <a:pPr marL="457200" lvl="0" indent="-317500" algn="l" rtl="0">
              <a:lnSpc>
                <a:spcPct val="115000"/>
              </a:lnSpc>
              <a:spcBef>
                <a:spcPts val="0"/>
              </a:spcBef>
              <a:spcAft>
                <a:spcPts val="0"/>
              </a:spcAft>
              <a:buSzPts val="1400"/>
              <a:buAutoNum type="arabicPeriod"/>
            </a:pPr>
            <a:r>
              <a:rPr lang="en"/>
              <a:t>ROA(C) before interest and depreciation </a:t>
            </a:r>
            <a:endParaRPr/>
          </a:p>
          <a:p>
            <a:pPr marL="457200" lvl="0" indent="-317500" algn="l" rtl="0">
              <a:lnSpc>
                <a:spcPct val="115000"/>
              </a:lnSpc>
              <a:spcBef>
                <a:spcPts val="0"/>
              </a:spcBef>
              <a:spcAft>
                <a:spcPts val="0"/>
              </a:spcAft>
              <a:buSzPts val="1400"/>
              <a:buAutoNum type="arabicPeriod"/>
            </a:pPr>
            <a:r>
              <a:rPr lang="en"/>
              <a:t>Current liability to asset</a:t>
            </a:r>
            <a:endParaRPr/>
          </a:p>
        </p:txBody>
      </p:sp>
      <p:cxnSp>
        <p:nvCxnSpPr>
          <p:cNvPr id="435" name="Google Shape;435;p52"/>
          <p:cNvCxnSpPr/>
          <p:nvPr/>
        </p:nvCxnSpPr>
        <p:spPr>
          <a:xfrm>
            <a:off x="560588" y="844588"/>
            <a:ext cx="1627800" cy="4200"/>
          </a:xfrm>
          <a:prstGeom prst="straightConnector1">
            <a:avLst/>
          </a:prstGeom>
          <a:noFill/>
          <a:ln w="19050" cap="flat" cmpd="sng">
            <a:solidFill>
              <a:schemeClr val="dk1"/>
            </a:solidFill>
            <a:prstDash val="solid"/>
            <a:round/>
            <a:headEnd type="none" w="med" len="med"/>
            <a:tailEnd type="none" w="med" len="med"/>
          </a:ln>
        </p:spPr>
      </p:cxnSp>
      <p:sp>
        <p:nvSpPr>
          <p:cNvPr id="436" name="Google Shape;436;p52"/>
          <p:cNvSpPr txBox="1"/>
          <p:nvPr/>
        </p:nvSpPr>
        <p:spPr>
          <a:xfrm>
            <a:off x="1767950" y="1308875"/>
            <a:ext cx="22293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latin typeface="Prata"/>
                <a:ea typeface="Prata"/>
                <a:cs typeface="Prata"/>
                <a:sym typeface="Prata"/>
              </a:rPr>
              <a:t>Parameter Tuning</a:t>
            </a:r>
            <a:endParaRPr sz="1700">
              <a:latin typeface="Prata"/>
              <a:ea typeface="Prata"/>
              <a:cs typeface="Prata"/>
              <a:sym typeface="Prata"/>
            </a:endParaRPr>
          </a:p>
        </p:txBody>
      </p:sp>
      <p:sp>
        <p:nvSpPr>
          <p:cNvPr id="437" name="Google Shape;437;p52"/>
          <p:cNvSpPr txBox="1"/>
          <p:nvPr/>
        </p:nvSpPr>
        <p:spPr>
          <a:xfrm>
            <a:off x="4908200" y="1308875"/>
            <a:ext cx="2606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latin typeface="Prata"/>
                <a:ea typeface="Prata"/>
                <a:cs typeface="Prata"/>
                <a:sym typeface="Prata"/>
              </a:rPr>
              <a:t>Feature Importance</a:t>
            </a:r>
            <a:endParaRPr sz="1700">
              <a:latin typeface="Prata"/>
              <a:ea typeface="Prata"/>
              <a:cs typeface="Prata"/>
              <a:sym typeface="Prata"/>
            </a:endParaRPr>
          </a:p>
        </p:txBody>
      </p:sp>
      <p:pic>
        <p:nvPicPr>
          <p:cNvPr id="438" name="Google Shape;438;p52"/>
          <p:cNvPicPr preferRelativeResize="0"/>
          <p:nvPr/>
        </p:nvPicPr>
        <p:blipFill>
          <a:blip r:embed="rId3">
            <a:alphaModFix/>
          </a:blip>
          <a:stretch>
            <a:fillRect/>
          </a:stretch>
        </p:blipFill>
        <p:spPr>
          <a:xfrm>
            <a:off x="4874075" y="192025"/>
            <a:ext cx="2674951" cy="111685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3"/>
          <p:cNvSpPr txBox="1">
            <a:spLocks noGrp="1"/>
          </p:cNvSpPr>
          <p:nvPr>
            <p:ph type="title"/>
          </p:nvPr>
        </p:nvSpPr>
        <p:spPr>
          <a:xfrm>
            <a:off x="4469950" y="2038250"/>
            <a:ext cx="4148100" cy="107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Model Evaluation &amp; Selection </a:t>
            </a:r>
            <a:endParaRPr/>
          </a:p>
        </p:txBody>
      </p:sp>
      <p:sp>
        <p:nvSpPr>
          <p:cNvPr id="444" name="Google Shape;444;p53"/>
          <p:cNvSpPr txBox="1">
            <a:spLocks noGrp="1"/>
          </p:cNvSpPr>
          <p:nvPr>
            <p:ph type="title" idx="2"/>
          </p:nvPr>
        </p:nvSpPr>
        <p:spPr>
          <a:xfrm>
            <a:off x="227200" y="1884350"/>
            <a:ext cx="3985500" cy="138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graphicFrame>
        <p:nvGraphicFramePr>
          <p:cNvPr id="449" name="Google Shape;449;p54"/>
          <p:cNvGraphicFramePr/>
          <p:nvPr/>
        </p:nvGraphicFramePr>
        <p:xfrm>
          <a:off x="807075" y="1478825"/>
          <a:ext cx="7529850" cy="2773470"/>
        </p:xfrm>
        <a:graphic>
          <a:graphicData uri="http://schemas.openxmlformats.org/drawingml/2006/table">
            <a:tbl>
              <a:tblPr>
                <a:noFill/>
                <a:tableStyleId>{78CFFF8A-0016-4E78-80D4-998EDD476785}</a:tableStyleId>
              </a:tblPr>
              <a:tblGrid>
                <a:gridCol w="173865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b="1">
                          <a:solidFill>
                            <a:srgbClr val="5F8195"/>
                          </a:solidFill>
                        </a:rPr>
                        <a:t>Model Name</a:t>
                      </a:r>
                      <a:endParaRPr b="1">
                        <a:solidFill>
                          <a:srgbClr val="5F8195"/>
                        </a:solidFill>
                      </a:endParaRPr>
                    </a:p>
                  </a:txBody>
                  <a:tcPr marL="91425" marR="91425" marT="91425" marB="91425"/>
                </a:tc>
                <a:tc>
                  <a:txBody>
                    <a:bodyPr/>
                    <a:lstStyle/>
                    <a:p>
                      <a:pPr marL="0" lvl="0" indent="0" algn="ctr" rtl="0">
                        <a:spcBef>
                          <a:spcPts val="0"/>
                        </a:spcBef>
                        <a:spcAft>
                          <a:spcPts val="0"/>
                        </a:spcAft>
                        <a:buNone/>
                      </a:pPr>
                      <a:r>
                        <a:rPr lang="en" b="1">
                          <a:solidFill>
                            <a:srgbClr val="5F8195"/>
                          </a:solidFill>
                        </a:rPr>
                        <a:t>Test F1</a:t>
                      </a:r>
                      <a:endParaRPr b="1">
                        <a:solidFill>
                          <a:srgbClr val="5F8195"/>
                        </a:solidFill>
                      </a:endParaRPr>
                    </a:p>
                  </a:txBody>
                  <a:tcPr marL="91425" marR="91425" marT="91425" marB="91425"/>
                </a:tc>
                <a:tc>
                  <a:txBody>
                    <a:bodyPr/>
                    <a:lstStyle/>
                    <a:p>
                      <a:pPr marL="0" lvl="0" indent="0" algn="ctr" rtl="0">
                        <a:spcBef>
                          <a:spcPts val="0"/>
                        </a:spcBef>
                        <a:spcAft>
                          <a:spcPts val="0"/>
                        </a:spcAft>
                        <a:buNone/>
                      </a:pPr>
                      <a:r>
                        <a:rPr lang="en" b="1">
                          <a:solidFill>
                            <a:srgbClr val="5F8195"/>
                          </a:solidFill>
                        </a:rPr>
                        <a:t>Test ROC</a:t>
                      </a:r>
                      <a:endParaRPr b="1">
                        <a:solidFill>
                          <a:srgbClr val="5F8195"/>
                        </a:solidFill>
                      </a:endParaRPr>
                    </a:p>
                  </a:txBody>
                  <a:tcPr marL="91425" marR="91425" marT="91425" marB="91425"/>
                </a:tc>
                <a:tc>
                  <a:txBody>
                    <a:bodyPr/>
                    <a:lstStyle/>
                    <a:p>
                      <a:pPr marL="0" lvl="0" indent="0" algn="ctr" rtl="0">
                        <a:spcBef>
                          <a:spcPts val="0"/>
                        </a:spcBef>
                        <a:spcAft>
                          <a:spcPts val="0"/>
                        </a:spcAft>
                        <a:buNone/>
                      </a:pPr>
                      <a:r>
                        <a:rPr lang="en" b="1">
                          <a:solidFill>
                            <a:srgbClr val="5F8195"/>
                          </a:solidFill>
                        </a:rPr>
                        <a:t>Training F1</a:t>
                      </a:r>
                      <a:endParaRPr b="1">
                        <a:solidFill>
                          <a:srgbClr val="5F8195"/>
                        </a:solidFill>
                      </a:endParaRPr>
                    </a:p>
                  </a:txBody>
                  <a:tcPr marL="91425" marR="91425" marT="91425" marB="91425"/>
                </a:tc>
                <a:tc>
                  <a:txBody>
                    <a:bodyPr/>
                    <a:lstStyle/>
                    <a:p>
                      <a:pPr marL="0" lvl="0" indent="0" algn="ctr" rtl="0">
                        <a:spcBef>
                          <a:spcPts val="0"/>
                        </a:spcBef>
                        <a:spcAft>
                          <a:spcPts val="0"/>
                        </a:spcAft>
                        <a:buNone/>
                      </a:pPr>
                      <a:r>
                        <a:rPr lang="en" b="1">
                          <a:solidFill>
                            <a:srgbClr val="5F8195"/>
                          </a:solidFill>
                        </a:rPr>
                        <a:t>Training ROC</a:t>
                      </a:r>
                      <a:endParaRPr b="1">
                        <a:solidFill>
                          <a:srgbClr val="5F8195"/>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Logistic Regression</a:t>
                      </a:r>
                      <a:endParaRPr/>
                    </a:p>
                  </a:txBody>
                  <a:tcPr marL="91425" marR="91425" marT="91425" marB="91425"/>
                </a:tc>
                <a:tc>
                  <a:txBody>
                    <a:bodyPr/>
                    <a:lstStyle/>
                    <a:p>
                      <a:pPr marL="0" lvl="0" indent="0" algn="ctr" rtl="0">
                        <a:spcBef>
                          <a:spcPts val="0"/>
                        </a:spcBef>
                        <a:spcAft>
                          <a:spcPts val="0"/>
                        </a:spcAft>
                        <a:buNone/>
                      </a:pPr>
                      <a:r>
                        <a:rPr lang="en"/>
                        <a:t>0.86</a:t>
                      </a:r>
                      <a:endParaRPr/>
                    </a:p>
                  </a:txBody>
                  <a:tcPr marL="91425" marR="91425" marT="91425" marB="91425" anchor="ctr"/>
                </a:tc>
                <a:tc>
                  <a:txBody>
                    <a:bodyPr/>
                    <a:lstStyle/>
                    <a:p>
                      <a:pPr marL="0" lvl="0" indent="0" algn="ctr" rtl="0">
                        <a:spcBef>
                          <a:spcPts val="0"/>
                        </a:spcBef>
                        <a:spcAft>
                          <a:spcPts val="0"/>
                        </a:spcAft>
                        <a:buNone/>
                      </a:pPr>
                      <a:r>
                        <a:rPr lang="en"/>
                        <a:t>0.94</a:t>
                      </a:r>
                      <a:endParaRPr/>
                    </a:p>
                  </a:txBody>
                  <a:tcPr marL="91425" marR="91425" marT="91425" marB="91425" anchor="ctr"/>
                </a:tc>
                <a:tc>
                  <a:txBody>
                    <a:bodyPr/>
                    <a:lstStyle/>
                    <a:p>
                      <a:pPr marL="0" lvl="0" indent="0" algn="ctr" rtl="0">
                        <a:spcBef>
                          <a:spcPts val="0"/>
                        </a:spcBef>
                        <a:spcAft>
                          <a:spcPts val="0"/>
                        </a:spcAft>
                        <a:buNone/>
                      </a:pPr>
                      <a:r>
                        <a:rPr lang="en"/>
                        <a:t>0.87</a:t>
                      </a:r>
                      <a:endParaRPr/>
                    </a:p>
                  </a:txBody>
                  <a:tcPr marL="91425" marR="91425" marT="91425" marB="91425" anchor="ctr"/>
                </a:tc>
                <a:tc>
                  <a:txBody>
                    <a:bodyPr/>
                    <a:lstStyle/>
                    <a:p>
                      <a:pPr marL="0" lvl="0" indent="0" algn="ctr" rtl="0">
                        <a:spcBef>
                          <a:spcPts val="0"/>
                        </a:spcBef>
                        <a:spcAft>
                          <a:spcPts val="0"/>
                        </a:spcAft>
                        <a:buNone/>
                      </a:pPr>
                      <a:r>
                        <a:rPr lang="en"/>
                        <a:t>0.94</a:t>
                      </a:r>
                      <a:endParaRPr/>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Random Forest</a:t>
                      </a:r>
                      <a:endParaRPr/>
                    </a:p>
                  </a:txBody>
                  <a:tcPr marL="91425" marR="91425" marT="91425" marB="91425"/>
                </a:tc>
                <a:tc>
                  <a:txBody>
                    <a:bodyPr/>
                    <a:lstStyle/>
                    <a:p>
                      <a:pPr marL="0" lvl="0" indent="0" algn="ctr" rtl="0">
                        <a:spcBef>
                          <a:spcPts val="0"/>
                        </a:spcBef>
                        <a:spcAft>
                          <a:spcPts val="0"/>
                        </a:spcAft>
                        <a:buNone/>
                      </a:pPr>
                      <a:r>
                        <a:rPr lang="en"/>
                        <a:t>0.94</a:t>
                      </a:r>
                      <a:endParaRPr/>
                    </a:p>
                  </a:txBody>
                  <a:tcPr marL="91425" marR="91425" marT="91425" marB="91425" anchor="ctr"/>
                </a:tc>
                <a:tc>
                  <a:txBody>
                    <a:bodyPr/>
                    <a:lstStyle/>
                    <a:p>
                      <a:pPr marL="0" lvl="0" indent="0" algn="ctr" rtl="0">
                        <a:spcBef>
                          <a:spcPts val="0"/>
                        </a:spcBef>
                        <a:spcAft>
                          <a:spcPts val="0"/>
                        </a:spcAft>
                        <a:buNone/>
                      </a:pPr>
                      <a:r>
                        <a:rPr lang="en"/>
                        <a:t>0.99</a:t>
                      </a:r>
                      <a:endParaRPr/>
                    </a:p>
                  </a:txBody>
                  <a:tcPr marL="91425" marR="91425" marT="91425" marB="91425" anchor="ctr"/>
                </a:tc>
                <a:tc>
                  <a:txBody>
                    <a:bodyPr/>
                    <a:lstStyle/>
                    <a:p>
                      <a:pPr marL="0" lvl="0" indent="0" algn="ctr" rtl="0">
                        <a:spcBef>
                          <a:spcPts val="0"/>
                        </a:spcBef>
                        <a:spcAft>
                          <a:spcPts val="0"/>
                        </a:spcAft>
                        <a:buNone/>
                      </a:pPr>
                      <a:r>
                        <a:rPr lang="en">
                          <a:solidFill>
                            <a:srgbClr val="9E9E9E"/>
                          </a:solidFill>
                        </a:rPr>
                        <a:t>1.00</a:t>
                      </a:r>
                      <a:endParaRPr>
                        <a:solidFill>
                          <a:srgbClr val="9E9E9E"/>
                        </a:solidFill>
                      </a:endParaRPr>
                    </a:p>
                  </a:txBody>
                  <a:tcPr marL="91425" marR="91425" marT="91425" marB="91425" anchor="ctr"/>
                </a:tc>
                <a:tc>
                  <a:txBody>
                    <a:bodyPr/>
                    <a:lstStyle/>
                    <a:p>
                      <a:pPr marL="0" lvl="0" indent="0" algn="ctr" rtl="0">
                        <a:spcBef>
                          <a:spcPts val="0"/>
                        </a:spcBef>
                        <a:spcAft>
                          <a:spcPts val="0"/>
                        </a:spcAft>
                        <a:buNone/>
                      </a:pPr>
                      <a:r>
                        <a:rPr lang="en">
                          <a:solidFill>
                            <a:srgbClr val="9E9E9E"/>
                          </a:solidFill>
                        </a:rPr>
                        <a:t>1.00</a:t>
                      </a:r>
                      <a:endParaRPr>
                        <a:solidFill>
                          <a:srgbClr val="9E9E9E"/>
                        </a:solidFill>
                      </a:endParaRPr>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ANN</a:t>
                      </a:r>
                      <a:endParaRPr/>
                    </a:p>
                  </a:txBody>
                  <a:tcPr marL="91425" marR="91425" marT="91425" marB="91425"/>
                </a:tc>
                <a:tc>
                  <a:txBody>
                    <a:bodyPr/>
                    <a:lstStyle/>
                    <a:p>
                      <a:pPr marL="0" lvl="0" indent="0" algn="ctr" rtl="0">
                        <a:spcBef>
                          <a:spcPts val="0"/>
                        </a:spcBef>
                        <a:spcAft>
                          <a:spcPts val="0"/>
                        </a:spcAft>
                        <a:buNone/>
                      </a:pPr>
                      <a:r>
                        <a:rPr lang="en"/>
                        <a:t>0.88</a:t>
                      </a:r>
                      <a:endParaRPr/>
                    </a:p>
                  </a:txBody>
                  <a:tcPr marL="91425" marR="91425" marT="91425" marB="91425" anchor="ctr"/>
                </a:tc>
                <a:tc>
                  <a:txBody>
                    <a:bodyPr/>
                    <a:lstStyle/>
                    <a:p>
                      <a:pPr marL="0" lvl="0" indent="0" algn="ctr" rtl="0">
                        <a:spcBef>
                          <a:spcPts val="0"/>
                        </a:spcBef>
                        <a:spcAft>
                          <a:spcPts val="0"/>
                        </a:spcAft>
                        <a:buNone/>
                      </a:pPr>
                      <a:r>
                        <a:rPr lang="en"/>
                        <a:t>0.95</a:t>
                      </a:r>
                      <a:endParaRPr/>
                    </a:p>
                  </a:txBody>
                  <a:tcPr marL="91425" marR="91425" marT="91425" marB="91425" anchor="ctr"/>
                </a:tc>
                <a:tc>
                  <a:txBody>
                    <a:bodyPr/>
                    <a:lstStyle/>
                    <a:p>
                      <a:pPr marL="0" lvl="0" indent="0" algn="ctr" rtl="0">
                        <a:spcBef>
                          <a:spcPts val="0"/>
                        </a:spcBef>
                        <a:spcAft>
                          <a:spcPts val="0"/>
                        </a:spcAft>
                        <a:buNone/>
                      </a:pPr>
                      <a:r>
                        <a:rPr lang="en"/>
                        <a:t>0.90</a:t>
                      </a:r>
                      <a:endParaRPr/>
                    </a:p>
                  </a:txBody>
                  <a:tcPr marL="91425" marR="91425" marT="91425" marB="91425" anchor="ctr"/>
                </a:tc>
                <a:tc>
                  <a:txBody>
                    <a:bodyPr/>
                    <a:lstStyle/>
                    <a:p>
                      <a:pPr marL="0" lvl="0" indent="0" algn="ctr" rtl="0">
                        <a:spcBef>
                          <a:spcPts val="0"/>
                        </a:spcBef>
                        <a:spcAft>
                          <a:spcPts val="0"/>
                        </a:spcAft>
                        <a:buNone/>
                      </a:pPr>
                      <a:r>
                        <a:rPr lang="en"/>
                        <a:t>0.96</a:t>
                      </a:r>
                      <a:endParaRPr/>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Gradient Boosting</a:t>
                      </a:r>
                      <a:endParaRPr/>
                    </a:p>
                  </a:txBody>
                  <a:tcPr marL="91425" marR="91425" marT="91425" marB="91425">
                    <a:solidFill>
                      <a:schemeClr val="accent3"/>
                    </a:solidFill>
                  </a:tcPr>
                </a:tc>
                <a:tc>
                  <a:txBody>
                    <a:bodyPr/>
                    <a:lstStyle/>
                    <a:p>
                      <a:pPr marL="0" lvl="0" indent="0" algn="ctr" rtl="0">
                        <a:spcBef>
                          <a:spcPts val="0"/>
                        </a:spcBef>
                        <a:spcAft>
                          <a:spcPts val="0"/>
                        </a:spcAft>
                        <a:buNone/>
                      </a:pPr>
                      <a:r>
                        <a:rPr lang="en"/>
                        <a:t>0.92</a:t>
                      </a:r>
                      <a:endParaRPr/>
                    </a:p>
                  </a:txBody>
                  <a:tcPr marL="91425" marR="91425" marT="91425" marB="91425" anchor="ctr">
                    <a:solidFill>
                      <a:schemeClr val="accent3"/>
                    </a:solidFill>
                  </a:tcPr>
                </a:tc>
                <a:tc>
                  <a:txBody>
                    <a:bodyPr/>
                    <a:lstStyle/>
                    <a:p>
                      <a:pPr marL="0" lvl="0" indent="0" algn="ctr" rtl="0">
                        <a:spcBef>
                          <a:spcPts val="0"/>
                        </a:spcBef>
                        <a:spcAft>
                          <a:spcPts val="0"/>
                        </a:spcAft>
                        <a:buNone/>
                      </a:pPr>
                      <a:r>
                        <a:rPr lang="en"/>
                        <a:t>0.98</a:t>
                      </a:r>
                      <a:endParaRPr/>
                    </a:p>
                  </a:txBody>
                  <a:tcPr marL="91425" marR="91425" marT="91425" marB="91425" anchor="ctr">
                    <a:solidFill>
                      <a:schemeClr val="accent3"/>
                    </a:solidFill>
                  </a:tcPr>
                </a:tc>
                <a:tc>
                  <a:txBody>
                    <a:bodyPr/>
                    <a:lstStyle/>
                    <a:p>
                      <a:pPr marL="0" lvl="0" indent="0" algn="ctr" rtl="0">
                        <a:spcBef>
                          <a:spcPts val="0"/>
                        </a:spcBef>
                        <a:spcAft>
                          <a:spcPts val="0"/>
                        </a:spcAft>
                        <a:buNone/>
                      </a:pPr>
                      <a:r>
                        <a:rPr lang="en"/>
                        <a:t>0.98</a:t>
                      </a:r>
                      <a:endParaRPr/>
                    </a:p>
                  </a:txBody>
                  <a:tcPr marL="91425" marR="91425" marT="91425" marB="91425" anchor="ctr">
                    <a:solidFill>
                      <a:schemeClr val="accent3"/>
                    </a:solidFill>
                  </a:tcPr>
                </a:tc>
                <a:tc>
                  <a:txBody>
                    <a:bodyPr/>
                    <a:lstStyle/>
                    <a:p>
                      <a:pPr marL="0" lvl="0" indent="0" algn="ctr" rtl="0">
                        <a:spcBef>
                          <a:spcPts val="0"/>
                        </a:spcBef>
                        <a:spcAft>
                          <a:spcPts val="0"/>
                        </a:spcAft>
                        <a:buNone/>
                      </a:pPr>
                      <a:r>
                        <a:rPr lang="en"/>
                        <a:t>0.99</a:t>
                      </a:r>
                      <a:endParaRPr/>
                    </a:p>
                  </a:txBody>
                  <a:tcPr marL="91425" marR="91425" marT="91425" marB="91425" anchor="ctr">
                    <a:solidFill>
                      <a:schemeClr val="accent3"/>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Ada Boosting</a:t>
                      </a:r>
                      <a:endParaRPr/>
                    </a:p>
                  </a:txBody>
                  <a:tcPr marL="91425" marR="91425" marT="91425" marB="91425"/>
                </a:tc>
                <a:tc>
                  <a:txBody>
                    <a:bodyPr/>
                    <a:lstStyle/>
                    <a:p>
                      <a:pPr marL="0" lvl="0" indent="0" algn="ctr" rtl="0">
                        <a:spcBef>
                          <a:spcPts val="0"/>
                        </a:spcBef>
                        <a:spcAft>
                          <a:spcPts val="0"/>
                        </a:spcAft>
                        <a:buNone/>
                      </a:pPr>
                      <a:r>
                        <a:rPr lang="en"/>
                        <a:t>0.87</a:t>
                      </a:r>
                      <a:endParaRPr/>
                    </a:p>
                  </a:txBody>
                  <a:tcPr marL="91425" marR="91425" marT="91425" marB="91425" anchor="ctr"/>
                </a:tc>
                <a:tc>
                  <a:txBody>
                    <a:bodyPr/>
                    <a:lstStyle/>
                    <a:p>
                      <a:pPr marL="0" lvl="0" indent="0" algn="ctr" rtl="0">
                        <a:spcBef>
                          <a:spcPts val="0"/>
                        </a:spcBef>
                        <a:spcAft>
                          <a:spcPts val="0"/>
                        </a:spcAft>
                        <a:buNone/>
                      </a:pPr>
                      <a:r>
                        <a:rPr lang="en"/>
                        <a:t>0.94</a:t>
                      </a:r>
                      <a:endParaRPr/>
                    </a:p>
                  </a:txBody>
                  <a:tcPr marL="91425" marR="91425" marT="91425" marB="91425" anchor="ctr"/>
                </a:tc>
                <a:tc>
                  <a:txBody>
                    <a:bodyPr/>
                    <a:lstStyle/>
                    <a:p>
                      <a:pPr marL="0" lvl="0" indent="0" algn="ctr" rtl="0">
                        <a:spcBef>
                          <a:spcPts val="0"/>
                        </a:spcBef>
                        <a:spcAft>
                          <a:spcPts val="0"/>
                        </a:spcAft>
                        <a:buNone/>
                      </a:pPr>
                      <a:r>
                        <a:rPr lang="en"/>
                        <a:t>0.88</a:t>
                      </a:r>
                      <a:endParaRPr/>
                    </a:p>
                  </a:txBody>
                  <a:tcPr marL="91425" marR="91425" marT="91425" marB="91425" anchor="ctr"/>
                </a:tc>
                <a:tc>
                  <a:txBody>
                    <a:bodyPr/>
                    <a:lstStyle/>
                    <a:p>
                      <a:pPr marL="0" lvl="0" indent="0" algn="ctr" rtl="0">
                        <a:spcBef>
                          <a:spcPts val="0"/>
                        </a:spcBef>
                        <a:spcAft>
                          <a:spcPts val="0"/>
                        </a:spcAft>
                        <a:buNone/>
                      </a:pPr>
                      <a:r>
                        <a:rPr lang="en"/>
                        <a:t>0.95</a:t>
                      </a:r>
                      <a:endParaRPr/>
                    </a:p>
                  </a:txBody>
                  <a:tcPr marL="91425" marR="91425" marT="91425" marB="91425" anchor="ct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XGBoosting</a:t>
                      </a:r>
                      <a:endParaRPr/>
                    </a:p>
                  </a:txBody>
                  <a:tcPr marL="91425" marR="91425" marT="91425" marB="91425"/>
                </a:tc>
                <a:tc>
                  <a:txBody>
                    <a:bodyPr/>
                    <a:lstStyle/>
                    <a:p>
                      <a:pPr marL="0" lvl="0" indent="0" algn="ctr" rtl="0">
                        <a:spcBef>
                          <a:spcPts val="0"/>
                        </a:spcBef>
                        <a:spcAft>
                          <a:spcPts val="0"/>
                        </a:spcAft>
                        <a:buNone/>
                      </a:pPr>
                      <a:r>
                        <a:rPr lang="en"/>
                        <a:t>0.87</a:t>
                      </a:r>
                      <a:endParaRPr/>
                    </a:p>
                  </a:txBody>
                  <a:tcPr marL="91425" marR="91425" marT="91425" marB="91425" anchor="ctr"/>
                </a:tc>
                <a:tc>
                  <a:txBody>
                    <a:bodyPr/>
                    <a:lstStyle/>
                    <a:p>
                      <a:pPr marL="0" lvl="0" indent="0" algn="ctr" rtl="0">
                        <a:spcBef>
                          <a:spcPts val="0"/>
                        </a:spcBef>
                        <a:spcAft>
                          <a:spcPts val="0"/>
                        </a:spcAft>
                        <a:buNone/>
                      </a:pPr>
                      <a:r>
                        <a:rPr lang="en"/>
                        <a:t>0.94</a:t>
                      </a:r>
                      <a:endParaRPr/>
                    </a:p>
                  </a:txBody>
                  <a:tcPr marL="91425" marR="91425" marT="91425" marB="91425" anchor="ctr"/>
                </a:tc>
                <a:tc>
                  <a:txBody>
                    <a:bodyPr/>
                    <a:lstStyle/>
                    <a:p>
                      <a:pPr marL="0" lvl="0" indent="0" algn="ctr" rtl="0">
                        <a:spcBef>
                          <a:spcPts val="0"/>
                        </a:spcBef>
                        <a:spcAft>
                          <a:spcPts val="0"/>
                        </a:spcAft>
                        <a:buNone/>
                      </a:pPr>
                      <a:r>
                        <a:rPr lang="en"/>
                        <a:t>0.89</a:t>
                      </a:r>
                      <a:endParaRPr/>
                    </a:p>
                  </a:txBody>
                  <a:tcPr marL="91425" marR="91425" marT="91425" marB="91425" anchor="ctr"/>
                </a:tc>
                <a:tc>
                  <a:txBody>
                    <a:bodyPr/>
                    <a:lstStyle/>
                    <a:p>
                      <a:pPr marL="0" lvl="0" indent="0" algn="ctr" rtl="0">
                        <a:spcBef>
                          <a:spcPts val="0"/>
                        </a:spcBef>
                        <a:spcAft>
                          <a:spcPts val="0"/>
                        </a:spcAft>
                        <a:buNone/>
                      </a:pPr>
                      <a:r>
                        <a:rPr lang="en"/>
                        <a:t>0.95</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450" name="Google Shape;450;p54"/>
          <p:cNvSpPr txBox="1">
            <a:spLocks noGrp="1"/>
          </p:cNvSpPr>
          <p:nvPr>
            <p:ph type="title" idx="8"/>
          </p:nvPr>
        </p:nvSpPr>
        <p:spPr>
          <a:xfrm>
            <a:off x="441650" y="316000"/>
            <a:ext cx="51954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Model Evaluation</a:t>
            </a:r>
            <a:endParaRPr/>
          </a:p>
        </p:txBody>
      </p:sp>
      <p:cxnSp>
        <p:nvCxnSpPr>
          <p:cNvPr id="451" name="Google Shape;451;p54"/>
          <p:cNvCxnSpPr/>
          <p:nvPr/>
        </p:nvCxnSpPr>
        <p:spPr>
          <a:xfrm>
            <a:off x="560588" y="844588"/>
            <a:ext cx="1627800" cy="42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5"/>
          <p:cNvSpPr txBox="1">
            <a:spLocks noGrp="1"/>
          </p:cNvSpPr>
          <p:nvPr>
            <p:ph type="title"/>
          </p:nvPr>
        </p:nvSpPr>
        <p:spPr>
          <a:xfrm>
            <a:off x="4449200" y="2135550"/>
            <a:ext cx="3985500" cy="87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Conclusion &amp; Future work</a:t>
            </a:r>
            <a:endParaRPr/>
          </a:p>
        </p:txBody>
      </p:sp>
      <p:sp>
        <p:nvSpPr>
          <p:cNvPr id="457" name="Google Shape;457;p55"/>
          <p:cNvSpPr txBox="1">
            <a:spLocks noGrp="1"/>
          </p:cNvSpPr>
          <p:nvPr>
            <p:ph type="title" idx="2"/>
          </p:nvPr>
        </p:nvSpPr>
        <p:spPr>
          <a:xfrm>
            <a:off x="227200" y="1884350"/>
            <a:ext cx="3985500" cy="138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6"/>
          <p:cNvSpPr txBox="1">
            <a:spLocks noGrp="1"/>
          </p:cNvSpPr>
          <p:nvPr>
            <p:ph type="title"/>
          </p:nvPr>
        </p:nvSpPr>
        <p:spPr>
          <a:xfrm>
            <a:off x="3955500" y="378325"/>
            <a:ext cx="5195400" cy="5286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Takeaways: Top 5 Features</a:t>
            </a:r>
            <a:endParaRPr/>
          </a:p>
        </p:txBody>
      </p:sp>
      <p:cxnSp>
        <p:nvCxnSpPr>
          <p:cNvPr id="463" name="Google Shape;463;p56"/>
          <p:cNvCxnSpPr/>
          <p:nvPr/>
        </p:nvCxnSpPr>
        <p:spPr>
          <a:xfrm>
            <a:off x="4221006" y="1016013"/>
            <a:ext cx="647100" cy="0"/>
          </a:xfrm>
          <a:prstGeom prst="straightConnector1">
            <a:avLst/>
          </a:prstGeom>
          <a:noFill/>
          <a:ln w="19050" cap="flat" cmpd="sng">
            <a:solidFill>
              <a:schemeClr val="dk1"/>
            </a:solidFill>
            <a:prstDash val="solid"/>
            <a:round/>
            <a:headEnd type="none" w="med" len="med"/>
            <a:tailEnd type="none" w="med" len="med"/>
          </a:ln>
        </p:spPr>
      </p:cxnSp>
      <p:sp>
        <p:nvSpPr>
          <p:cNvPr id="464" name="Google Shape;464;p56"/>
          <p:cNvSpPr txBox="1"/>
          <p:nvPr/>
        </p:nvSpPr>
        <p:spPr>
          <a:xfrm>
            <a:off x="4107900" y="1247950"/>
            <a:ext cx="4457400" cy="3287700"/>
          </a:xfrm>
          <a:prstGeom prst="rect">
            <a:avLst/>
          </a:prstGeom>
          <a:noFill/>
          <a:ln>
            <a:noFill/>
          </a:ln>
        </p:spPr>
        <p:txBody>
          <a:bodyPr spcFirstLastPara="1" wrap="square" lIns="91425" tIns="91425" rIns="91425" bIns="91425" anchor="t" anchorCtr="0">
            <a:spAutoFit/>
          </a:bodyPr>
          <a:lstStyle/>
          <a:p>
            <a:pPr marL="457200" lvl="0" indent="-342900" algn="l" rtl="0">
              <a:lnSpc>
                <a:spcPct val="170000"/>
              </a:lnSpc>
              <a:spcBef>
                <a:spcPts val="0"/>
              </a:spcBef>
              <a:spcAft>
                <a:spcPts val="0"/>
              </a:spcAft>
              <a:buClr>
                <a:schemeClr val="dk1"/>
              </a:buClr>
              <a:buSzPts val="1800"/>
              <a:buFont typeface="Didact Gothic"/>
              <a:buAutoNum type="arabicPeriod"/>
            </a:pPr>
            <a:r>
              <a:rPr lang="en" sz="1800">
                <a:solidFill>
                  <a:schemeClr val="dk1"/>
                </a:solidFill>
                <a:latin typeface="Didact Gothic"/>
                <a:ea typeface="Didact Gothic"/>
                <a:cs typeface="Didact Gothic"/>
                <a:sym typeface="Didact Gothic"/>
              </a:rPr>
              <a:t>Persistent EPS in the last four seasons</a:t>
            </a:r>
            <a:endParaRPr sz="1800">
              <a:solidFill>
                <a:schemeClr val="dk1"/>
              </a:solidFill>
              <a:latin typeface="Didact Gothic"/>
              <a:ea typeface="Didact Gothic"/>
              <a:cs typeface="Didact Gothic"/>
              <a:sym typeface="Didact Gothic"/>
            </a:endParaRPr>
          </a:p>
          <a:p>
            <a:pPr marL="457200" lvl="0" indent="-342900" algn="l" rtl="0">
              <a:lnSpc>
                <a:spcPct val="170000"/>
              </a:lnSpc>
              <a:spcBef>
                <a:spcPts val="0"/>
              </a:spcBef>
              <a:spcAft>
                <a:spcPts val="0"/>
              </a:spcAft>
              <a:buClr>
                <a:schemeClr val="dk1"/>
              </a:buClr>
              <a:buSzPts val="1800"/>
              <a:buFont typeface="Didact Gothic"/>
              <a:buAutoNum type="arabicPeriod"/>
            </a:pPr>
            <a:r>
              <a:rPr lang="en" sz="1800">
                <a:solidFill>
                  <a:schemeClr val="dk1"/>
                </a:solidFill>
                <a:latin typeface="Didact Gothic"/>
                <a:ea typeface="Didact Gothic"/>
                <a:cs typeface="Didact Gothic"/>
                <a:sym typeface="Didact Gothic"/>
              </a:rPr>
              <a:t>Debt ratio %</a:t>
            </a:r>
            <a:endParaRPr sz="1800">
              <a:solidFill>
                <a:schemeClr val="dk1"/>
              </a:solidFill>
              <a:latin typeface="Didact Gothic"/>
              <a:ea typeface="Didact Gothic"/>
              <a:cs typeface="Didact Gothic"/>
              <a:sym typeface="Didact Gothic"/>
            </a:endParaRPr>
          </a:p>
          <a:p>
            <a:pPr marL="457200" lvl="0" indent="-342900" algn="l" rtl="0">
              <a:lnSpc>
                <a:spcPct val="170000"/>
              </a:lnSpc>
              <a:spcBef>
                <a:spcPts val="0"/>
              </a:spcBef>
              <a:spcAft>
                <a:spcPts val="0"/>
              </a:spcAft>
              <a:buClr>
                <a:schemeClr val="dk1"/>
              </a:buClr>
              <a:buSzPts val="1800"/>
              <a:buFont typeface="Didact Gothic"/>
              <a:buAutoNum type="arabicPeriod"/>
            </a:pPr>
            <a:r>
              <a:rPr lang="en" sz="1800">
                <a:solidFill>
                  <a:schemeClr val="dk1"/>
                </a:solidFill>
                <a:latin typeface="Didact Gothic"/>
                <a:ea typeface="Didact Gothic"/>
                <a:cs typeface="Didact Gothic"/>
                <a:sym typeface="Didact Gothic"/>
              </a:rPr>
              <a:t>ROA(B) before interest and depreciation after tax</a:t>
            </a:r>
            <a:endParaRPr sz="1800">
              <a:solidFill>
                <a:schemeClr val="dk1"/>
              </a:solidFill>
              <a:latin typeface="Didact Gothic"/>
              <a:ea typeface="Didact Gothic"/>
              <a:cs typeface="Didact Gothic"/>
              <a:sym typeface="Didact Gothic"/>
            </a:endParaRPr>
          </a:p>
          <a:p>
            <a:pPr marL="457200" lvl="0" indent="-342900" algn="l" rtl="0">
              <a:lnSpc>
                <a:spcPct val="170000"/>
              </a:lnSpc>
              <a:spcBef>
                <a:spcPts val="0"/>
              </a:spcBef>
              <a:spcAft>
                <a:spcPts val="0"/>
              </a:spcAft>
              <a:buClr>
                <a:schemeClr val="dk1"/>
              </a:buClr>
              <a:buSzPts val="1800"/>
              <a:buFont typeface="Didact Gothic"/>
              <a:buAutoNum type="arabicPeriod"/>
            </a:pPr>
            <a:r>
              <a:rPr lang="en" sz="1800">
                <a:solidFill>
                  <a:schemeClr val="dk1"/>
                </a:solidFill>
                <a:latin typeface="Didact Gothic"/>
                <a:ea typeface="Didact Gothic"/>
                <a:cs typeface="Didact Gothic"/>
                <a:sym typeface="Didact Gothic"/>
              </a:rPr>
              <a:t>ROA(C) before interest and depreciation </a:t>
            </a:r>
            <a:endParaRPr sz="1800">
              <a:solidFill>
                <a:schemeClr val="dk1"/>
              </a:solidFill>
              <a:latin typeface="Didact Gothic"/>
              <a:ea typeface="Didact Gothic"/>
              <a:cs typeface="Didact Gothic"/>
              <a:sym typeface="Didact Gothic"/>
            </a:endParaRPr>
          </a:p>
          <a:p>
            <a:pPr marL="457200" lvl="0" indent="-342900" algn="l" rtl="0">
              <a:lnSpc>
                <a:spcPct val="170000"/>
              </a:lnSpc>
              <a:spcBef>
                <a:spcPts val="0"/>
              </a:spcBef>
              <a:spcAft>
                <a:spcPts val="0"/>
              </a:spcAft>
              <a:buClr>
                <a:schemeClr val="dk1"/>
              </a:buClr>
              <a:buSzPts val="1800"/>
              <a:buFont typeface="Didact Gothic"/>
              <a:buAutoNum type="arabicPeriod"/>
            </a:pPr>
            <a:r>
              <a:rPr lang="en" sz="1800">
                <a:solidFill>
                  <a:schemeClr val="dk1"/>
                </a:solidFill>
                <a:latin typeface="Didact Gothic"/>
                <a:ea typeface="Didact Gothic"/>
                <a:cs typeface="Didact Gothic"/>
                <a:sym typeface="Didact Gothic"/>
              </a:rPr>
              <a:t>Current liability to asset</a:t>
            </a:r>
            <a:endParaRPr sz="2100">
              <a:solidFill>
                <a:srgbClr val="5F8195"/>
              </a:solidFill>
              <a:latin typeface="Didact Gothic"/>
              <a:ea typeface="Didact Gothic"/>
              <a:cs typeface="Didact Gothic"/>
              <a:sym typeface="Didact Gothic"/>
            </a:endParaRPr>
          </a:p>
        </p:txBody>
      </p:sp>
      <p:pic>
        <p:nvPicPr>
          <p:cNvPr id="465" name="Google Shape;465;p56"/>
          <p:cNvPicPr preferRelativeResize="0"/>
          <p:nvPr/>
        </p:nvPicPr>
        <p:blipFill rotWithShape="1">
          <a:blip r:embed="rId3">
            <a:alphaModFix/>
          </a:blip>
          <a:srcRect l="6788" r="7602"/>
          <a:stretch/>
        </p:blipFill>
        <p:spPr>
          <a:xfrm>
            <a:off x="888025" y="1059325"/>
            <a:ext cx="2507150" cy="29789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7"/>
          <p:cNvSpPr/>
          <p:nvPr/>
        </p:nvSpPr>
        <p:spPr>
          <a:xfrm>
            <a:off x="5064550" y="400"/>
            <a:ext cx="4079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7"/>
          <p:cNvSpPr txBox="1"/>
          <p:nvPr/>
        </p:nvSpPr>
        <p:spPr>
          <a:xfrm>
            <a:off x="235125" y="183600"/>
            <a:ext cx="4593600" cy="4517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500">
                <a:solidFill>
                  <a:schemeClr val="dk1"/>
                </a:solidFill>
                <a:latin typeface="Prata"/>
                <a:ea typeface="Prata"/>
                <a:cs typeface="Prata"/>
                <a:sym typeface="Prata"/>
              </a:rPr>
              <a:t>Conclusion</a:t>
            </a:r>
            <a:endParaRPr sz="2500">
              <a:solidFill>
                <a:schemeClr val="dk1"/>
              </a:solidFill>
              <a:latin typeface="Prata"/>
              <a:ea typeface="Prata"/>
              <a:cs typeface="Prata"/>
              <a:sym typeface="Prata"/>
            </a:endParaRPr>
          </a:p>
          <a:p>
            <a:pPr marL="0" lvl="0" indent="0" algn="l" rtl="0">
              <a:lnSpc>
                <a:spcPct val="115000"/>
              </a:lnSpc>
              <a:spcBef>
                <a:spcPts val="0"/>
              </a:spcBef>
              <a:spcAft>
                <a:spcPts val="0"/>
              </a:spcAft>
              <a:buNone/>
            </a:pPr>
            <a:endParaRPr sz="2100">
              <a:latin typeface="Didact Gothic"/>
              <a:ea typeface="Didact Gothic"/>
              <a:cs typeface="Didact Gothic"/>
              <a:sym typeface="Didact Gothic"/>
            </a:endParaRPr>
          </a:p>
          <a:p>
            <a:pPr marL="457200" lvl="0" indent="-342900" algn="l" rtl="0">
              <a:lnSpc>
                <a:spcPct val="130000"/>
              </a:lnSpc>
              <a:spcBef>
                <a:spcPts val="0"/>
              </a:spcBef>
              <a:spcAft>
                <a:spcPts val="0"/>
              </a:spcAft>
              <a:buSzPts val="1800"/>
              <a:buFont typeface="Didact Gothic"/>
              <a:buAutoNum type="arabicPeriod"/>
            </a:pPr>
            <a:r>
              <a:rPr lang="en" sz="1800">
                <a:solidFill>
                  <a:srgbClr val="5F8195"/>
                </a:solidFill>
                <a:latin typeface="Didact Gothic"/>
                <a:ea typeface="Didact Gothic"/>
                <a:cs typeface="Didact Gothic"/>
                <a:sym typeface="Didact Gothic"/>
              </a:rPr>
              <a:t>Gradient Boosting</a:t>
            </a:r>
            <a:r>
              <a:rPr lang="en" sz="1800">
                <a:solidFill>
                  <a:srgbClr val="EA9999"/>
                </a:solidFill>
                <a:latin typeface="Didact Gothic"/>
                <a:ea typeface="Didact Gothic"/>
                <a:cs typeface="Didact Gothic"/>
                <a:sym typeface="Didact Gothic"/>
              </a:rPr>
              <a:t> </a:t>
            </a:r>
            <a:r>
              <a:rPr lang="en" sz="1800">
                <a:latin typeface="Didact Gothic"/>
                <a:ea typeface="Didact Gothic"/>
                <a:cs typeface="Didact Gothic"/>
                <a:sym typeface="Didact Gothic"/>
              </a:rPr>
              <a:t>performed the best and gave the highest accuracy</a:t>
            </a:r>
            <a:endParaRPr sz="1800">
              <a:latin typeface="Didact Gothic"/>
              <a:ea typeface="Didact Gothic"/>
              <a:cs typeface="Didact Gothic"/>
              <a:sym typeface="Didact Gothic"/>
            </a:endParaRPr>
          </a:p>
          <a:p>
            <a:pPr marL="457200" lvl="0" indent="-342900" algn="l" rtl="0">
              <a:lnSpc>
                <a:spcPct val="130000"/>
              </a:lnSpc>
              <a:spcBef>
                <a:spcPts val="0"/>
              </a:spcBef>
              <a:spcAft>
                <a:spcPts val="0"/>
              </a:spcAft>
              <a:buSzPts val="1800"/>
              <a:buFont typeface="Didact Gothic"/>
              <a:buAutoNum type="arabicPeriod"/>
            </a:pPr>
            <a:r>
              <a:rPr lang="en" sz="1800">
                <a:latin typeface="Didact Gothic"/>
                <a:ea typeface="Didact Gothic"/>
                <a:cs typeface="Didact Gothic"/>
                <a:sym typeface="Didact Gothic"/>
              </a:rPr>
              <a:t>However, all other models performed very well with very close accuracy scores compared with Gradient Boost</a:t>
            </a:r>
            <a:endParaRPr sz="1800">
              <a:latin typeface="Didact Gothic"/>
              <a:ea typeface="Didact Gothic"/>
              <a:cs typeface="Didact Gothic"/>
              <a:sym typeface="Didact Gothic"/>
            </a:endParaRPr>
          </a:p>
          <a:p>
            <a:pPr marL="457200" lvl="0" indent="-342900" algn="l" rtl="0">
              <a:lnSpc>
                <a:spcPct val="130000"/>
              </a:lnSpc>
              <a:spcBef>
                <a:spcPts val="0"/>
              </a:spcBef>
              <a:spcAft>
                <a:spcPts val="0"/>
              </a:spcAft>
              <a:buSzPts val="1800"/>
              <a:buFont typeface="Didact Gothic"/>
              <a:buAutoNum type="arabicPeriod"/>
            </a:pPr>
            <a:r>
              <a:rPr lang="en" sz="1800">
                <a:latin typeface="Didact Gothic"/>
                <a:ea typeface="Didact Gothic"/>
                <a:cs typeface="Didact Gothic"/>
                <a:sym typeface="Didact Gothic"/>
              </a:rPr>
              <a:t>All models (except for Random Forest) have </a:t>
            </a:r>
            <a:r>
              <a:rPr lang="en" sz="1800">
                <a:solidFill>
                  <a:srgbClr val="5F8195"/>
                </a:solidFill>
                <a:latin typeface="Didact Gothic"/>
                <a:ea typeface="Didact Gothic"/>
                <a:cs typeface="Didact Gothic"/>
                <a:sym typeface="Didact Gothic"/>
              </a:rPr>
              <a:t>slightly higher training accuracy scores</a:t>
            </a:r>
            <a:r>
              <a:rPr lang="en" sz="1800">
                <a:latin typeface="Didact Gothic"/>
                <a:ea typeface="Didact Gothic"/>
                <a:cs typeface="Didact Gothic"/>
                <a:sym typeface="Didact Gothic"/>
              </a:rPr>
              <a:t> than test accuracy scores, which might indicate overfitting issue but not severe</a:t>
            </a:r>
            <a:endParaRPr sz="1800">
              <a:latin typeface="Didact Gothic"/>
              <a:ea typeface="Didact Gothic"/>
              <a:cs typeface="Didact Gothic"/>
              <a:sym typeface="Didact Gothic"/>
            </a:endParaRPr>
          </a:p>
        </p:txBody>
      </p:sp>
      <p:cxnSp>
        <p:nvCxnSpPr>
          <p:cNvPr id="472" name="Google Shape;472;p57"/>
          <p:cNvCxnSpPr/>
          <p:nvPr/>
        </p:nvCxnSpPr>
        <p:spPr>
          <a:xfrm>
            <a:off x="413938" y="687438"/>
            <a:ext cx="1627800" cy="4200"/>
          </a:xfrm>
          <a:prstGeom prst="straightConnector1">
            <a:avLst/>
          </a:prstGeom>
          <a:noFill/>
          <a:ln w="19050" cap="flat" cmpd="sng">
            <a:solidFill>
              <a:schemeClr val="dk1"/>
            </a:solidFill>
            <a:prstDash val="solid"/>
            <a:round/>
            <a:headEnd type="none" w="med" len="med"/>
            <a:tailEnd type="none" w="med" len="med"/>
          </a:ln>
        </p:spPr>
      </p:cxnSp>
      <p:cxnSp>
        <p:nvCxnSpPr>
          <p:cNvPr id="473" name="Google Shape;473;p57"/>
          <p:cNvCxnSpPr/>
          <p:nvPr/>
        </p:nvCxnSpPr>
        <p:spPr>
          <a:xfrm>
            <a:off x="5343500" y="665150"/>
            <a:ext cx="1805700" cy="26400"/>
          </a:xfrm>
          <a:prstGeom prst="straightConnector1">
            <a:avLst/>
          </a:prstGeom>
          <a:noFill/>
          <a:ln w="19050" cap="flat" cmpd="sng">
            <a:solidFill>
              <a:schemeClr val="dk1"/>
            </a:solidFill>
            <a:prstDash val="solid"/>
            <a:round/>
            <a:headEnd type="none" w="med" len="med"/>
            <a:tailEnd type="none" w="med" len="med"/>
          </a:ln>
        </p:spPr>
      </p:cxnSp>
      <p:sp>
        <p:nvSpPr>
          <p:cNvPr id="474" name="Google Shape;474;p57"/>
          <p:cNvSpPr txBox="1"/>
          <p:nvPr/>
        </p:nvSpPr>
        <p:spPr>
          <a:xfrm>
            <a:off x="5064550" y="183600"/>
            <a:ext cx="3962700" cy="376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500">
                <a:solidFill>
                  <a:schemeClr val="dk1"/>
                </a:solidFill>
                <a:latin typeface="Prata"/>
                <a:ea typeface="Prata"/>
                <a:cs typeface="Prata"/>
                <a:sym typeface="Prata"/>
              </a:rPr>
              <a:t>Future Work</a:t>
            </a:r>
            <a:endParaRPr sz="2500">
              <a:solidFill>
                <a:schemeClr val="dk1"/>
              </a:solidFill>
              <a:latin typeface="Prata"/>
              <a:ea typeface="Prata"/>
              <a:cs typeface="Prata"/>
              <a:sym typeface="Prata"/>
            </a:endParaRPr>
          </a:p>
          <a:p>
            <a:pPr marL="0" lvl="0" indent="0" algn="l" rtl="0">
              <a:lnSpc>
                <a:spcPct val="115000"/>
              </a:lnSpc>
              <a:spcBef>
                <a:spcPts val="0"/>
              </a:spcBef>
              <a:spcAft>
                <a:spcPts val="0"/>
              </a:spcAft>
              <a:buNone/>
            </a:pPr>
            <a:endParaRPr sz="2100">
              <a:latin typeface="Didact Gothic"/>
              <a:ea typeface="Didact Gothic"/>
              <a:cs typeface="Didact Gothic"/>
              <a:sym typeface="Didact Gothic"/>
            </a:endParaRPr>
          </a:p>
          <a:p>
            <a:pPr marL="457200" lvl="0" indent="-342900" algn="l" rtl="0">
              <a:lnSpc>
                <a:spcPct val="150000"/>
              </a:lnSpc>
              <a:spcBef>
                <a:spcPts val="0"/>
              </a:spcBef>
              <a:spcAft>
                <a:spcPts val="0"/>
              </a:spcAft>
              <a:buSzPts val="1800"/>
              <a:buFont typeface="Didact Gothic"/>
              <a:buAutoNum type="arabicPeriod"/>
            </a:pPr>
            <a:r>
              <a:rPr lang="en" sz="1800">
                <a:solidFill>
                  <a:schemeClr val="dk1"/>
                </a:solidFill>
                <a:latin typeface="Didact Gothic"/>
                <a:ea typeface="Didact Gothic"/>
                <a:cs typeface="Didact Gothic"/>
                <a:sym typeface="Didact Gothic"/>
              </a:rPr>
              <a:t>Try </a:t>
            </a:r>
            <a:r>
              <a:rPr lang="en" sz="1800">
                <a:latin typeface="Didact Gothic"/>
                <a:ea typeface="Didact Gothic"/>
                <a:cs typeface="Didact Gothic"/>
                <a:sym typeface="Didact Gothic"/>
              </a:rPr>
              <a:t>more values for the </a:t>
            </a:r>
            <a:r>
              <a:rPr lang="en" sz="1800">
                <a:solidFill>
                  <a:srgbClr val="5F8195"/>
                </a:solidFill>
                <a:latin typeface="Didact Gothic"/>
                <a:ea typeface="Didact Gothic"/>
                <a:cs typeface="Didact Gothic"/>
                <a:sym typeface="Didact Gothic"/>
              </a:rPr>
              <a:t>hyperparameter tuning</a:t>
            </a:r>
            <a:r>
              <a:rPr lang="en" sz="1800">
                <a:solidFill>
                  <a:srgbClr val="445D73"/>
                </a:solidFill>
                <a:latin typeface="Didact Gothic"/>
                <a:ea typeface="Didact Gothic"/>
                <a:cs typeface="Didact Gothic"/>
                <a:sym typeface="Didact Gothic"/>
              </a:rPr>
              <a:t> </a:t>
            </a:r>
            <a:r>
              <a:rPr lang="en" sz="1800">
                <a:latin typeface="Didact Gothic"/>
                <a:ea typeface="Didact Gothic"/>
                <a:cs typeface="Didact Gothic"/>
                <a:sym typeface="Didact Gothic"/>
              </a:rPr>
              <a:t>using GridSearch</a:t>
            </a:r>
            <a:endParaRPr sz="1800">
              <a:latin typeface="Didact Gothic"/>
              <a:ea typeface="Didact Gothic"/>
              <a:cs typeface="Didact Gothic"/>
              <a:sym typeface="Didact Gothic"/>
            </a:endParaRPr>
          </a:p>
          <a:p>
            <a:pPr marL="457200" lvl="0" indent="-342900" algn="l" rtl="0">
              <a:lnSpc>
                <a:spcPct val="150000"/>
              </a:lnSpc>
              <a:spcBef>
                <a:spcPts val="0"/>
              </a:spcBef>
              <a:spcAft>
                <a:spcPts val="0"/>
              </a:spcAft>
              <a:buSzPts val="1800"/>
              <a:buFont typeface="Didact Gothic"/>
              <a:buAutoNum type="arabicPeriod"/>
            </a:pPr>
            <a:r>
              <a:rPr lang="en" sz="1800">
                <a:latin typeface="Didact Gothic"/>
                <a:ea typeface="Didact Gothic"/>
                <a:cs typeface="Didact Gothic"/>
                <a:sym typeface="Didact Gothic"/>
              </a:rPr>
              <a:t>Add</a:t>
            </a:r>
            <a:r>
              <a:rPr lang="en" sz="1800">
                <a:solidFill>
                  <a:srgbClr val="5F8195"/>
                </a:solidFill>
                <a:latin typeface="Didact Gothic"/>
                <a:ea typeface="Didact Gothic"/>
                <a:cs typeface="Didact Gothic"/>
                <a:sym typeface="Didact Gothic"/>
              </a:rPr>
              <a:t> more parameters</a:t>
            </a:r>
            <a:r>
              <a:rPr lang="en" sz="1800">
                <a:solidFill>
                  <a:srgbClr val="EA9999"/>
                </a:solidFill>
                <a:latin typeface="Didact Gothic"/>
                <a:ea typeface="Didact Gothic"/>
                <a:cs typeface="Didact Gothic"/>
                <a:sym typeface="Didact Gothic"/>
              </a:rPr>
              <a:t> </a:t>
            </a:r>
            <a:endParaRPr sz="1800">
              <a:latin typeface="Didact Gothic"/>
              <a:ea typeface="Didact Gothic"/>
              <a:cs typeface="Didact Gothic"/>
              <a:sym typeface="Didact Gothic"/>
            </a:endParaRPr>
          </a:p>
          <a:p>
            <a:pPr marL="457200" lvl="0" indent="-342900" algn="l" rtl="0">
              <a:lnSpc>
                <a:spcPct val="150000"/>
              </a:lnSpc>
              <a:spcBef>
                <a:spcPts val="0"/>
              </a:spcBef>
              <a:spcAft>
                <a:spcPts val="0"/>
              </a:spcAft>
              <a:buSzPts val="1800"/>
              <a:buFont typeface="Didact Gothic"/>
              <a:buAutoNum type="arabicPeriod"/>
            </a:pPr>
            <a:r>
              <a:rPr lang="en" sz="1800">
                <a:latin typeface="Didact Gothic"/>
                <a:ea typeface="Didact Gothic"/>
                <a:cs typeface="Didact Gothic"/>
                <a:sym typeface="Didact Gothic"/>
              </a:rPr>
              <a:t>Use</a:t>
            </a:r>
            <a:r>
              <a:rPr lang="en" sz="1800">
                <a:solidFill>
                  <a:srgbClr val="5F8195"/>
                </a:solidFill>
                <a:latin typeface="Didact Gothic"/>
                <a:ea typeface="Didact Gothic"/>
                <a:cs typeface="Didact Gothic"/>
                <a:sym typeface="Didact Gothic"/>
              </a:rPr>
              <a:t> more recent data</a:t>
            </a:r>
            <a:r>
              <a:rPr lang="en" sz="1800">
                <a:solidFill>
                  <a:srgbClr val="445D73"/>
                </a:solidFill>
                <a:latin typeface="Didact Gothic"/>
                <a:ea typeface="Didact Gothic"/>
                <a:cs typeface="Didact Gothic"/>
                <a:sym typeface="Didact Gothic"/>
              </a:rPr>
              <a:t> </a:t>
            </a:r>
            <a:r>
              <a:rPr lang="en" sz="1800">
                <a:latin typeface="Didact Gothic"/>
                <a:ea typeface="Didact Gothic"/>
                <a:cs typeface="Didact Gothic"/>
                <a:sym typeface="Didact Gothic"/>
              </a:rPr>
              <a:t>to retrain the model (data was collected for the year from 1999 to 2009)</a:t>
            </a:r>
            <a:endParaRPr sz="1800">
              <a:latin typeface="Didact Gothic"/>
              <a:ea typeface="Didact Gothic"/>
              <a:cs typeface="Didact Gothic"/>
              <a:sym typeface="Didact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31"/>
          <p:cNvPicPr preferRelativeResize="0"/>
          <p:nvPr/>
        </p:nvPicPr>
        <p:blipFill rotWithShape="1">
          <a:blip r:embed="rId3">
            <a:alphaModFix/>
          </a:blip>
          <a:srcRect l="55012" t="1676" r="14186" b="56295"/>
          <a:stretch/>
        </p:blipFill>
        <p:spPr>
          <a:xfrm flipH="1">
            <a:off x="3784738" y="1491613"/>
            <a:ext cx="1573200" cy="1430699"/>
          </a:xfrm>
          <a:prstGeom prst="rect">
            <a:avLst/>
          </a:prstGeom>
          <a:noFill/>
          <a:ln>
            <a:noFill/>
          </a:ln>
        </p:spPr>
      </p:pic>
      <p:pic>
        <p:nvPicPr>
          <p:cNvPr id="202" name="Google Shape;202;p31"/>
          <p:cNvPicPr preferRelativeResize="0"/>
          <p:nvPr/>
        </p:nvPicPr>
        <p:blipFill rotWithShape="1">
          <a:blip r:embed="rId4">
            <a:alphaModFix/>
          </a:blip>
          <a:srcRect l="18474" t="3439" r="39115" b="38750"/>
          <a:stretch/>
        </p:blipFill>
        <p:spPr>
          <a:xfrm>
            <a:off x="6622325" y="1948813"/>
            <a:ext cx="1573199" cy="1430679"/>
          </a:xfrm>
          <a:prstGeom prst="rect">
            <a:avLst/>
          </a:prstGeom>
          <a:noFill/>
          <a:ln>
            <a:noFill/>
          </a:ln>
        </p:spPr>
      </p:pic>
      <p:sp>
        <p:nvSpPr>
          <p:cNvPr id="203" name="Google Shape;203;p31"/>
          <p:cNvSpPr txBox="1">
            <a:spLocks noGrp="1"/>
          </p:cNvSpPr>
          <p:nvPr>
            <p:ph type="title" idx="4"/>
          </p:nvPr>
        </p:nvSpPr>
        <p:spPr>
          <a:xfrm>
            <a:off x="3694750" y="3070800"/>
            <a:ext cx="17637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Angela Zheng</a:t>
            </a:r>
            <a:endParaRPr/>
          </a:p>
        </p:txBody>
      </p:sp>
      <p:sp>
        <p:nvSpPr>
          <p:cNvPr id="204" name="Google Shape;204;p31"/>
          <p:cNvSpPr txBox="1">
            <a:spLocks noGrp="1"/>
          </p:cNvSpPr>
          <p:nvPr>
            <p:ph type="title"/>
          </p:nvPr>
        </p:nvSpPr>
        <p:spPr>
          <a:xfrm>
            <a:off x="862450" y="3476850"/>
            <a:ext cx="17637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Nimo Man</a:t>
            </a:r>
            <a:endParaRPr/>
          </a:p>
        </p:txBody>
      </p:sp>
      <p:sp>
        <p:nvSpPr>
          <p:cNvPr id="205" name="Google Shape;205;p31"/>
          <p:cNvSpPr txBox="1">
            <a:spLocks noGrp="1"/>
          </p:cNvSpPr>
          <p:nvPr>
            <p:ph type="subTitle" idx="1"/>
          </p:nvPr>
        </p:nvSpPr>
        <p:spPr>
          <a:xfrm>
            <a:off x="424450" y="3735618"/>
            <a:ext cx="26397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ML Engineer</a:t>
            </a:r>
            <a:endParaRPr/>
          </a:p>
          <a:p>
            <a:pPr marL="0" lvl="0" indent="0" algn="ctr" rtl="0">
              <a:spcBef>
                <a:spcPts val="0"/>
              </a:spcBef>
              <a:spcAft>
                <a:spcPts val="0"/>
              </a:spcAft>
              <a:buNone/>
            </a:pPr>
            <a:endParaRPr/>
          </a:p>
        </p:txBody>
      </p:sp>
      <p:sp>
        <p:nvSpPr>
          <p:cNvPr id="206" name="Google Shape;206;p31"/>
          <p:cNvSpPr txBox="1">
            <a:spLocks noGrp="1"/>
          </p:cNvSpPr>
          <p:nvPr>
            <p:ph type="title" idx="2"/>
          </p:nvPr>
        </p:nvSpPr>
        <p:spPr>
          <a:xfrm>
            <a:off x="6525755" y="3476850"/>
            <a:ext cx="17637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Beca Wang</a:t>
            </a:r>
            <a:endParaRPr/>
          </a:p>
        </p:txBody>
      </p:sp>
      <p:sp>
        <p:nvSpPr>
          <p:cNvPr id="207" name="Google Shape;207;p31"/>
          <p:cNvSpPr txBox="1">
            <a:spLocks noGrp="1"/>
          </p:cNvSpPr>
          <p:nvPr>
            <p:ph type="subTitle" idx="3"/>
          </p:nvPr>
        </p:nvSpPr>
        <p:spPr>
          <a:xfrm>
            <a:off x="6087750" y="3735615"/>
            <a:ext cx="2639700" cy="100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Analyst</a:t>
            </a:r>
            <a:endParaRPr/>
          </a:p>
          <a:p>
            <a:pPr marL="0" lvl="0" indent="0" algn="ctr" rtl="0">
              <a:spcBef>
                <a:spcPts val="0"/>
              </a:spcBef>
              <a:spcAft>
                <a:spcPts val="0"/>
              </a:spcAft>
              <a:buNone/>
            </a:pPr>
            <a:endParaRPr/>
          </a:p>
        </p:txBody>
      </p:sp>
      <p:sp>
        <p:nvSpPr>
          <p:cNvPr id="208" name="Google Shape;208;p31"/>
          <p:cNvSpPr txBox="1">
            <a:spLocks noGrp="1"/>
          </p:cNvSpPr>
          <p:nvPr>
            <p:ph type="subTitle" idx="5"/>
          </p:nvPr>
        </p:nvSpPr>
        <p:spPr>
          <a:xfrm>
            <a:off x="3252150" y="3278393"/>
            <a:ext cx="26397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Scientist</a:t>
            </a:r>
            <a:endParaRPr/>
          </a:p>
          <a:p>
            <a:pPr marL="0" lvl="0" indent="0" algn="ctr" rtl="0">
              <a:spcBef>
                <a:spcPts val="0"/>
              </a:spcBef>
              <a:spcAft>
                <a:spcPts val="0"/>
              </a:spcAft>
              <a:buNone/>
            </a:pPr>
            <a:endParaRPr/>
          </a:p>
        </p:txBody>
      </p:sp>
      <p:sp>
        <p:nvSpPr>
          <p:cNvPr id="209" name="Google Shape;209;p31"/>
          <p:cNvSpPr txBox="1">
            <a:spLocks noGrp="1"/>
          </p:cNvSpPr>
          <p:nvPr>
            <p:ph type="title" idx="6"/>
          </p:nvPr>
        </p:nvSpPr>
        <p:spPr>
          <a:xfrm>
            <a:off x="1687950" y="530725"/>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cxnSp>
        <p:nvCxnSpPr>
          <p:cNvPr id="210" name="Google Shape;210;p31"/>
          <p:cNvCxnSpPr/>
          <p:nvPr/>
        </p:nvCxnSpPr>
        <p:spPr>
          <a:xfrm>
            <a:off x="4251963" y="1168413"/>
            <a:ext cx="647100" cy="0"/>
          </a:xfrm>
          <a:prstGeom prst="straightConnector1">
            <a:avLst/>
          </a:prstGeom>
          <a:noFill/>
          <a:ln w="19050" cap="flat" cmpd="sng">
            <a:solidFill>
              <a:schemeClr val="dk1"/>
            </a:solidFill>
            <a:prstDash val="solid"/>
            <a:round/>
            <a:headEnd type="none" w="med" len="med"/>
            <a:tailEnd type="none" w="med" len="med"/>
          </a:ln>
        </p:spPr>
      </p:cxnSp>
      <p:pic>
        <p:nvPicPr>
          <p:cNvPr id="211" name="Google Shape;211;p31"/>
          <p:cNvPicPr preferRelativeResize="0"/>
          <p:nvPr/>
        </p:nvPicPr>
        <p:blipFill>
          <a:blip r:embed="rId5">
            <a:alphaModFix/>
          </a:blip>
          <a:stretch>
            <a:fillRect/>
          </a:stretch>
        </p:blipFill>
        <p:spPr>
          <a:xfrm>
            <a:off x="957700" y="1609658"/>
            <a:ext cx="1573200" cy="1769844"/>
          </a:xfrm>
          <a:prstGeom prst="rect">
            <a:avLst/>
          </a:prstGeom>
          <a:noFill/>
          <a:ln>
            <a:noFill/>
          </a:ln>
        </p:spPr>
      </p:pic>
      <p:pic>
        <p:nvPicPr>
          <p:cNvPr id="212" name="Google Shape;212;p31"/>
          <p:cNvPicPr preferRelativeResize="0"/>
          <p:nvPr/>
        </p:nvPicPr>
        <p:blipFill rotWithShape="1">
          <a:blip r:embed="rId6">
            <a:alphaModFix/>
          </a:blip>
          <a:srcRect l="8332" t="4597" r="12609" b="25108"/>
          <a:stretch/>
        </p:blipFill>
        <p:spPr>
          <a:xfrm>
            <a:off x="3744687" y="1415474"/>
            <a:ext cx="1663851" cy="1615887"/>
          </a:xfrm>
          <a:prstGeom prst="rect">
            <a:avLst/>
          </a:prstGeom>
          <a:noFill/>
          <a:ln>
            <a:noFill/>
          </a:ln>
        </p:spPr>
      </p:pic>
      <p:pic>
        <p:nvPicPr>
          <p:cNvPr id="213" name="Google Shape;213;p31"/>
          <p:cNvPicPr preferRelativeResize="0"/>
          <p:nvPr/>
        </p:nvPicPr>
        <p:blipFill rotWithShape="1">
          <a:blip r:embed="rId7">
            <a:alphaModFix/>
          </a:blip>
          <a:srcRect l="34729" t="37840" r="34726" b="40141"/>
          <a:stretch/>
        </p:blipFill>
        <p:spPr>
          <a:xfrm>
            <a:off x="6613100" y="1908200"/>
            <a:ext cx="1573202" cy="15119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8"/>
          <p:cNvSpPr txBox="1">
            <a:spLocks noGrp="1"/>
          </p:cNvSpPr>
          <p:nvPr>
            <p:ph type="ctrTitle"/>
          </p:nvPr>
        </p:nvSpPr>
        <p:spPr>
          <a:xfrm>
            <a:off x="1690800" y="1637650"/>
            <a:ext cx="5762400" cy="113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000"/>
              <a:t>Thank You</a:t>
            </a:r>
            <a:endParaRPr sz="7000"/>
          </a:p>
        </p:txBody>
      </p:sp>
      <p:cxnSp>
        <p:nvCxnSpPr>
          <p:cNvPr id="480" name="Google Shape;480;p58"/>
          <p:cNvCxnSpPr/>
          <p:nvPr/>
        </p:nvCxnSpPr>
        <p:spPr>
          <a:xfrm>
            <a:off x="3777150" y="2712184"/>
            <a:ext cx="1589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2"/>
          <p:cNvSpPr txBox="1">
            <a:spLocks noGrp="1"/>
          </p:cNvSpPr>
          <p:nvPr>
            <p:ph type="title"/>
          </p:nvPr>
        </p:nvSpPr>
        <p:spPr>
          <a:xfrm>
            <a:off x="4632475" y="2260992"/>
            <a:ext cx="3423600" cy="629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Introduction</a:t>
            </a:r>
            <a:endParaRPr/>
          </a:p>
        </p:txBody>
      </p:sp>
      <p:sp>
        <p:nvSpPr>
          <p:cNvPr id="219" name="Google Shape;219;p32"/>
          <p:cNvSpPr txBox="1">
            <a:spLocks noGrp="1"/>
          </p:cNvSpPr>
          <p:nvPr>
            <p:ph type="title" idx="2"/>
          </p:nvPr>
        </p:nvSpPr>
        <p:spPr>
          <a:xfrm>
            <a:off x="533375" y="1884350"/>
            <a:ext cx="3057300" cy="138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33"/>
          <p:cNvPicPr preferRelativeResize="0"/>
          <p:nvPr/>
        </p:nvPicPr>
        <p:blipFill rotWithShape="1">
          <a:blip r:embed="rId3">
            <a:alphaModFix/>
          </a:blip>
          <a:srcRect l="58468" t="2056" r="13334" b="55016"/>
          <a:stretch/>
        </p:blipFill>
        <p:spPr>
          <a:xfrm>
            <a:off x="580800" y="1145149"/>
            <a:ext cx="2825755" cy="2853202"/>
          </a:xfrm>
          <a:prstGeom prst="rect">
            <a:avLst/>
          </a:prstGeom>
          <a:noFill/>
          <a:ln>
            <a:noFill/>
          </a:ln>
        </p:spPr>
      </p:pic>
      <p:sp>
        <p:nvSpPr>
          <p:cNvPr id="225" name="Google Shape;225;p33"/>
          <p:cNvSpPr txBox="1">
            <a:spLocks noGrp="1"/>
          </p:cNvSpPr>
          <p:nvPr>
            <p:ph type="title"/>
          </p:nvPr>
        </p:nvSpPr>
        <p:spPr>
          <a:xfrm>
            <a:off x="3629800" y="1592600"/>
            <a:ext cx="4745400" cy="5286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1200"/>
              </a:spcAft>
              <a:buNone/>
            </a:pPr>
            <a:r>
              <a:rPr lang="en"/>
              <a:t>Problem Statement</a:t>
            </a:r>
            <a:endParaRPr/>
          </a:p>
        </p:txBody>
      </p:sp>
      <p:sp>
        <p:nvSpPr>
          <p:cNvPr id="226" name="Google Shape;226;p33"/>
          <p:cNvSpPr txBox="1">
            <a:spLocks noGrp="1"/>
          </p:cNvSpPr>
          <p:nvPr>
            <p:ph type="subTitle" idx="1"/>
          </p:nvPr>
        </p:nvSpPr>
        <p:spPr>
          <a:xfrm>
            <a:off x="4013325" y="2263300"/>
            <a:ext cx="4940700" cy="29475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1200"/>
              </a:spcBef>
              <a:spcAft>
                <a:spcPts val="0"/>
              </a:spcAft>
              <a:buClr>
                <a:schemeClr val="dk1"/>
              </a:buClr>
              <a:buSzPts val="1400"/>
              <a:buFont typeface="Didact Gothic"/>
              <a:buChar char="●"/>
            </a:pPr>
            <a:r>
              <a:rPr lang="en"/>
              <a:t>Bankruptcy predictions: assess the financial condition of a company</a:t>
            </a:r>
            <a:endParaRPr/>
          </a:p>
          <a:p>
            <a:pPr marL="457200" lvl="0" indent="-317500" algn="l" rtl="0">
              <a:lnSpc>
                <a:spcPct val="150000"/>
              </a:lnSpc>
              <a:spcBef>
                <a:spcPts val="0"/>
              </a:spcBef>
              <a:spcAft>
                <a:spcPts val="0"/>
              </a:spcAft>
              <a:buClr>
                <a:schemeClr val="dk1"/>
              </a:buClr>
              <a:buSzPts val="1400"/>
              <a:buFont typeface="Didact Gothic"/>
              <a:buChar char="●"/>
            </a:pPr>
            <a:r>
              <a:rPr lang="en"/>
              <a:t>Affect stakeholders in making significant decisions concerning the relationship with companies.</a:t>
            </a:r>
            <a:endParaRPr/>
          </a:p>
          <a:p>
            <a:pPr marL="0" lvl="0" indent="0" algn="r" rtl="0">
              <a:lnSpc>
                <a:spcPct val="100000"/>
              </a:lnSpc>
              <a:spcBef>
                <a:spcPts val="1200"/>
              </a:spcBef>
              <a:spcAft>
                <a:spcPts val="0"/>
              </a:spcAft>
              <a:buNone/>
            </a:pPr>
            <a:endParaRPr/>
          </a:p>
          <a:p>
            <a:pPr marL="0" lvl="0" indent="0" algn="r" rtl="0">
              <a:lnSpc>
                <a:spcPct val="100000"/>
              </a:lnSpc>
              <a:spcBef>
                <a:spcPts val="0"/>
              </a:spcBef>
              <a:spcAft>
                <a:spcPts val="0"/>
              </a:spcAft>
              <a:buNone/>
            </a:pPr>
            <a:endParaRPr/>
          </a:p>
          <a:p>
            <a:pPr marL="0" lvl="0" indent="0" algn="r" rtl="0">
              <a:lnSpc>
                <a:spcPct val="100000"/>
              </a:lnSpc>
              <a:spcBef>
                <a:spcPts val="0"/>
              </a:spcBef>
              <a:spcAft>
                <a:spcPts val="0"/>
              </a:spcAft>
              <a:buNone/>
            </a:pPr>
            <a:endParaRPr/>
          </a:p>
        </p:txBody>
      </p:sp>
      <p:cxnSp>
        <p:nvCxnSpPr>
          <p:cNvPr id="227" name="Google Shape;227;p33"/>
          <p:cNvCxnSpPr/>
          <p:nvPr/>
        </p:nvCxnSpPr>
        <p:spPr>
          <a:xfrm>
            <a:off x="4013325" y="2378088"/>
            <a:ext cx="647100" cy="0"/>
          </a:xfrm>
          <a:prstGeom prst="straightConnector1">
            <a:avLst/>
          </a:prstGeom>
          <a:noFill/>
          <a:ln w="19050" cap="flat" cmpd="sng">
            <a:solidFill>
              <a:schemeClr val="dk1"/>
            </a:solidFill>
            <a:prstDash val="solid"/>
            <a:round/>
            <a:headEnd type="none" w="med" len="med"/>
            <a:tailEnd type="none" w="med" len="med"/>
          </a:ln>
        </p:spPr>
      </p:cxnSp>
      <p:pic>
        <p:nvPicPr>
          <p:cNvPr id="228" name="Google Shape;228;p33"/>
          <p:cNvPicPr preferRelativeResize="0"/>
          <p:nvPr/>
        </p:nvPicPr>
        <p:blipFill rotWithShape="1">
          <a:blip r:embed="rId4">
            <a:alphaModFix/>
          </a:blip>
          <a:srcRect l="33016" r="885"/>
          <a:stretch/>
        </p:blipFill>
        <p:spPr>
          <a:xfrm>
            <a:off x="580800" y="1145150"/>
            <a:ext cx="2825751" cy="285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4632475" y="2261000"/>
            <a:ext cx="3854400" cy="629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Data Overview</a:t>
            </a:r>
            <a:endParaRPr/>
          </a:p>
        </p:txBody>
      </p:sp>
      <p:sp>
        <p:nvSpPr>
          <p:cNvPr id="234" name="Google Shape;234;p34"/>
          <p:cNvSpPr txBox="1">
            <a:spLocks noGrp="1"/>
          </p:cNvSpPr>
          <p:nvPr>
            <p:ph type="title" idx="2"/>
          </p:nvPr>
        </p:nvSpPr>
        <p:spPr>
          <a:xfrm>
            <a:off x="328375" y="1884350"/>
            <a:ext cx="4304100" cy="138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5"/>
          <p:cNvSpPr/>
          <p:nvPr/>
        </p:nvSpPr>
        <p:spPr>
          <a:xfrm>
            <a:off x="-50" y="1604275"/>
            <a:ext cx="9144000" cy="3000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5"/>
          <p:cNvSpPr txBox="1">
            <a:spLocks noGrp="1"/>
          </p:cNvSpPr>
          <p:nvPr>
            <p:ph type="title"/>
          </p:nvPr>
        </p:nvSpPr>
        <p:spPr>
          <a:xfrm>
            <a:off x="709611" y="1656400"/>
            <a:ext cx="25875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a:t>Dataset Introduction</a:t>
            </a:r>
            <a:endParaRPr u="sng"/>
          </a:p>
        </p:txBody>
      </p:sp>
      <p:sp>
        <p:nvSpPr>
          <p:cNvPr id="241" name="Google Shape;241;p35"/>
          <p:cNvSpPr txBox="1">
            <a:spLocks noGrp="1"/>
          </p:cNvSpPr>
          <p:nvPr>
            <p:ph type="subTitle" idx="1"/>
          </p:nvPr>
        </p:nvSpPr>
        <p:spPr>
          <a:xfrm>
            <a:off x="558263" y="2195250"/>
            <a:ext cx="2890200" cy="24585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t>Data was collected from the Taiwan Economic Journal for the years 1999 to 2009. </a:t>
            </a:r>
            <a:endParaRPr/>
          </a:p>
          <a:p>
            <a:pPr marL="457200" lvl="0" indent="-317500" algn="l" rtl="0">
              <a:lnSpc>
                <a:spcPct val="115000"/>
              </a:lnSpc>
              <a:spcBef>
                <a:spcPts val="0"/>
              </a:spcBef>
              <a:spcAft>
                <a:spcPts val="0"/>
              </a:spcAft>
              <a:buSzPts val="1400"/>
              <a:buChar char="●"/>
            </a:pPr>
            <a:r>
              <a:rPr lang="en"/>
              <a:t>Company bankruptcy was defined based on the business regulations of the Taiwan Stock Exchange.</a:t>
            </a:r>
            <a:endParaRPr/>
          </a:p>
          <a:p>
            <a:pPr marL="457200" lvl="0" indent="-317500" algn="l" rtl="0">
              <a:lnSpc>
                <a:spcPct val="115000"/>
              </a:lnSpc>
              <a:spcBef>
                <a:spcPts val="0"/>
              </a:spcBef>
              <a:spcAft>
                <a:spcPts val="0"/>
              </a:spcAft>
              <a:buSzPts val="1400"/>
              <a:buChar char="●"/>
            </a:pPr>
            <a:r>
              <a:rPr lang="en"/>
              <a:t>Total 10.93 MB</a:t>
            </a:r>
            <a:endParaRPr/>
          </a:p>
        </p:txBody>
      </p:sp>
      <p:sp>
        <p:nvSpPr>
          <p:cNvPr id="242" name="Google Shape;242;p35"/>
          <p:cNvSpPr txBox="1">
            <a:spLocks noGrp="1"/>
          </p:cNvSpPr>
          <p:nvPr>
            <p:ph type="title" idx="4"/>
          </p:nvPr>
        </p:nvSpPr>
        <p:spPr>
          <a:xfrm>
            <a:off x="3354833" y="1656400"/>
            <a:ext cx="27492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a:t>Data Type &amp; Quality </a:t>
            </a:r>
            <a:endParaRPr u="sng"/>
          </a:p>
        </p:txBody>
      </p:sp>
      <p:sp>
        <p:nvSpPr>
          <p:cNvPr id="243" name="Google Shape;243;p35"/>
          <p:cNvSpPr txBox="1">
            <a:spLocks noGrp="1"/>
          </p:cNvSpPr>
          <p:nvPr>
            <p:ph type="subTitle" idx="5"/>
          </p:nvPr>
        </p:nvSpPr>
        <p:spPr>
          <a:xfrm>
            <a:off x="3472288" y="2195250"/>
            <a:ext cx="2514300" cy="24093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t>95 input features + 1 output feature</a:t>
            </a:r>
            <a:endParaRPr/>
          </a:p>
          <a:p>
            <a:pPr marL="457200" lvl="0" indent="-317500" algn="l" rtl="0">
              <a:lnSpc>
                <a:spcPct val="115000"/>
              </a:lnSpc>
              <a:spcBef>
                <a:spcPts val="0"/>
              </a:spcBef>
              <a:spcAft>
                <a:spcPts val="0"/>
              </a:spcAft>
              <a:buSzPts val="1400"/>
              <a:buChar char="●"/>
            </a:pPr>
            <a:r>
              <a:rPr lang="en"/>
              <a:t>6819 rows (=companies)</a:t>
            </a:r>
            <a:endParaRPr/>
          </a:p>
          <a:p>
            <a:pPr marL="457200" lvl="0" indent="-317500" algn="l" rtl="0">
              <a:lnSpc>
                <a:spcPct val="115000"/>
              </a:lnSpc>
              <a:spcBef>
                <a:spcPts val="0"/>
              </a:spcBef>
              <a:spcAft>
                <a:spcPts val="0"/>
              </a:spcAft>
              <a:buSzPts val="1400"/>
              <a:buChar char="●"/>
            </a:pPr>
            <a:r>
              <a:rPr lang="en"/>
              <a:t>Mostly, numeric input variables</a:t>
            </a:r>
            <a:endParaRPr/>
          </a:p>
          <a:p>
            <a:pPr marL="457200" lvl="0" indent="-317500" algn="l" rtl="0">
              <a:lnSpc>
                <a:spcPct val="115000"/>
              </a:lnSpc>
              <a:spcBef>
                <a:spcPts val="0"/>
              </a:spcBef>
              <a:spcAft>
                <a:spcPts val="0"/>
              </a:spcAft>
              <a:buSzPts val="1400"/>
              <a:buChar char="●"/>
            </a:pPr>
            <a:r>
              <a:rPr lang="en"/>
              <a:t>No missing data, no null values, no duplicated rows</a:t>
            </a:r>
            <a:endParaRPr/>
          </a:p>
          <a:p>
            <a:pPr marL="0" lvl="0" indent="0" algn="ctr" rtl="0">
              <a:lnSpc>
                <a:spcPct val="115000"/>
              </a:lnSpc>
              <a:spcBef>
                <a:spcPts val="0"/>
              </a:spcBef>
              <a:spcAft>
                <a:spcPts val="0"/>
              </a:spcAft>
              <a:buNone/>
            </a:pPr>
            <a:endParaRPr/>
          </a:p>
        </p:txBody>
      </p:sp>
      <p:sp>
        <p:nvSpPr>
          <p:cNvPr id="244" name="Google Shape;244;p35"/>
          <p:cNvSpPr txBox="1">
            <a:spLocks noGrp="1"/>
          </p:cNvSpPr>
          <p:nvPr>
            <p:ph type="title" idx="8"/>
          </p:nvPr>
        </p:nvSpPr>
        <p:spPr>
          <a:xfrm>
            <a:off x="6104037" y="1656400"/>
            <a:ext cx="22380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a:t>First Impression</a:t>
            </a:r>
            <a:endParaRPr u="sng"/>
          </a:p>
        </p:txBody>
      </p:sp>
      <p:sp>
        <p:nvSpPr>
          <p:cNvPr id="245" name="Google Shape;245;p35"/>
          <p:cNvSpPr txBox="1">
            <a:spLocks noGrp="1"/>
          </p:cNvSpPr>
          <p:nvPr>
            <p:ph type="subTitle" idx="9"/>
          </p:nvPr>
        </p:nvSpPr>
        <p:spPr>
          <a:xfrm>
            <a:off x="6113238" y="2170650"/>
            <a:ext cx="2700000" cy="24093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t>Pretty clean dataset</a:t>
            </a:r>
            <a:endParaRPr/>
          </a:p>
          <a:p>
            <a:pPr marL="457200" lvl="0" indent="-317500" algn="l" rtl="0">
              <a:lnSpc>
                <a:spcPct val="115000"/>
              </a:lnSpc>
              <a:spcBef>
                <a:spcPts val="0"/>
              </a:spcBef>
              <a:spcAft>
                <a:spcPts val="0"/>
              </a:spcAft>
              <a:buSzPts val="1400"/>
              <a:buChar char="●"/>
            </a:pPr>
            <a:r>
              <a:rPr lang="en"/>
              <a:t>Correlations among different features</a:t>
            </a:r>
            <a:endParaRPr/>
          </a:p>
          <a:p>
            <a:pPr marL="457200" lvl="0" indent="-317500" algn="l" rtl="0">
              <a:lnSpc>
                <a:spcPct val="115000"/>
              </a:lnSpc>
              <a:spcBef>
                <a:spcPts val="0"/>
              </a:spcBef>
              <a:spcAft>
                <a:spcPts val="0"/>
              </a:spcAft>
              <a:buSzPts val="1400"/>
              <a:buChar char="●"/>
            </a:pPr>
            <a:r>
              <a:rPr lang="en"/>
              <a:t>Unnormalized dataset</a:t>
            </a:r>
            <a:endParaRPr/>
          </a:p>
          <a:p>
            <a:pPr marL="457200" lvl="0" indent="-317500" algn="l" rtl="0">
              <a:lnSpc>
                <a:spcPct val="115000"/>
              </a:lnSpc>
              <a:spcBef>
                <a:spcPts val="0"/>
              </a:spcBef>
              <a:spcAft>
                <a:spcPts val="0"/>
              </a:spcAft>
              <a:buSzPts val="1400"/>
              <a:buChar char="●"/>
            </a:pPr>
            <a:r>
              <a:rPr lang="en"/>
              <a:t>Imbalanced dataset </a:t>
            </a:r>
            <a:endParaRPr/>
          </a:p>
          <a:p>
            <a:pPr marL="0" lvl="0" indent="0" algn="ctr" rtl="0">
              <a:lnSpc>
                <a:spcPct val="115000"/>
              </a:lnSpc>
              <a:spcBef>
                <a:spcPts val="0"/>
              </a:spcBef>
              <a:spcAft>
                <a:spcPts val="0"/>
              </a:spcAft>
              <a:buNone/>
            </a:pPr>
            <a:endParaRPr/>
          </a:p>
        </p:txBody>
      </p:sp>
      <p:sp>
        <p:nvSpPr>
          <p:cNvPr id="246" name="Google Shape;246;p35"/>
          <p:cNvSpPr txBox="1">
            <a:spLocks noGrp="1"/>
          </p:cNvSpPr>
          <p:nvPr>
            <p:ph type="title" idx="15"/>
          </p:nvPr>
        </p:nvSpPr>
        <p:spPr>
          <a:xfrm>
            <a:off x="1974300" y="530725"/>
            <a:ext cx="51954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 Info</a:t>
            </a:r>
            <a:endParaRPr/>
          </a:p>
          <a:p>
            <a:pPr marL="0" lvl="0" indent="0" algn="ctr" rtl="0">
              <a:spcBef>
                <a:spcPts val="0"/>
              </a:spcBef>
              <a:spcAft>
                <a:spcPts val="0"/>
              </a:spcAft>
              <a:buNone/>
            </a:pPr>
            <a:endParaRPr/>
          </a:p>
        </p:txBody>
      </p:sp>
      <p:cxnSp>
        <p:nvCxnSpPr>
          <p:cNvPr id="247" name="Google Shape;247;p35"/>
          <p:cNvCxnSpPr/>
          <p:nvPr/>
        </p:nvCxnSpPr>
        <p:spPr>
          <a:xfrm>
            <a:off x="4251963" y="1168413"/>
            <a:ext cx="647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252" name="Google Shape;252;p36"/>
          <p:cNvCxnSpPr/>
          <p:nvPr/>
        </p:nvCxnSpPr>
        <p:spPr>
          <a:xfrm>
            <a:off x="836650" y="1168851"/>
            <a:ext cx="647100" cy="0"/>
          </a:xfrm>
          <a:prstGeom prst="straightConnector1">
            <a:avLst/>
          </a:prstGeom>
          <a:noFill/>
          <a:ln w="19050" cap="flat" cmpd="sng">
            <a:solidFill>
              <a:schemeClr val="dk1"/>
            </a:solidFill>
            <a:prstDash val="solid"/>
            <a:round/>
            <a:headEnd type="none" w="med" len="med"/>
            <a:tailEnd type="none" w="med" len="med"/>
          </a:ln>
        </p:spPr>
      </p:cxnSp>
      <p:sp>
        <p:nvSpPr>
          <p:cNvPr id="253" name="Google Shape;253;p36"/>
          <p:cNvSpPr txBox="1">
            <a:spLocks noGrp="1"/>
          </p:cNvSpPr>
          <p:nvPr>
            <p:ph type="body" idx="1"/>
          </p:nvPr>
        </p:nvSpPr>
        <p:spPr>
          <a:xfrm>
            <a:off x="713225" y="1566375"/>
            <a:ext cx="2547000" cy="3136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t>First, </a:t>
            </a:r>
            <a:r>
              <a:rPr lang="en" sz="1500" b="1"/>
              <a:t>IMBALANCED</a:t>
            </a:r>
            <a:r>
              <a:rPr lang="en" sz="1500"/>
              <a:t> dataset</a:t>
            </a:r>
            <a:endParaRPr sz="1500"/>
          </a:p>
          <a:p>
            <a:pPr marL="0" lvl="0" indent="0" algn="l" rtl="0">
              <a:lnSpc>
                <a:spcPct val="115000"/>
              </a:lnSpc>
              <a:spcBef>
                <a:spcPts val="0"/>
              </a:spcBef>
              <a:spcAft>
                <a:spcPts val="0"/>
              </a:spcAft>
              <a:buNone/>
            </a:pPr>
            <a:endParaRPr sz="1500"/>
          </a:p>
          <a:p>
            <a:pPr marL="0" lvl="0" indent="0" algn="l" rtl="0">
              <a:lnSpc>
                <a:spcPct val="115000"/>
              </a:lnSpc>
              <a:spcBef>
                <a:spcPts val="0"/>
              </a:spcBef>
              <a:spcAft>
                <a:spcPts val="0"/>
              </a:spcAft>
              <a:buNone/>
            </a:pPr>
            <a:r>
              <a:rPr lang="en" sz="1500"/>
              <a:t>Thus, using accuracy as the evaluation metric is not relevant </a:t>
            </a:r>
            <a:endParaRPr sz="1500"/>
          </a:p>
          <a:p>
            <a:pPr marL="0" lvl="0" indent="0" algn="l" rtl="0">
              <a:spcBef>
                <a:spcPts val="0"/>
              </a:spcBef>
              <a:spcAft>
                <a:spcPts val="0"/>
              </a:spcAft>
              <a:buNone/>
            </a:pPr>
            <a:endParaRPr/>
          </a:p>
          <a:p>
            <a:pPr marL="457200" lvl="0" indent="-323850" algn="l" rtl="0">
              <a:lnSpc>
                <a:spcPct val="115000"/>
              </a:lnSpc>
              <a:spcBef>
                <a:spcPts val="0"/>
              </a:spcBef>
              <a:spcAft>
                <a:spcPts val="0"/>
              </a:spcAft>
              <a:buSzPts val="1500"/>
              <a:buChar char="●"/>
            </a:pPr>
            <a:r>
              <a:rPr lang="en" sz="1500"/>
              <a:t>use F1 score instead.</a:t>
            </a:r>
            <a:endParaRPr sz="1500"/>
          </a:p>
          <a:p>
            <a:pPr marL="457200" lvl="0" indent="-323850" algn="l" rtl="0">
              <a:lnSpc>
                <a:spcPct val="115000"/>
              </a:lnSpc>
              <a:spcBef>
                <a:spcPts val="0"/>
              </a:spcBef>
              <a:spcAft>
                <a:spcPts val="0"/>
              </a:spcAft>
              <a:buSzPts val="1500"/>
              <a:buChar char="●"/>
            </a:pPr>
            <a:r>
              <a:rPr lang="en" sz="1500"/>
              <a:t>use the </a:t>
            </a:r>
            <a:r>
              <a:rPr lang="en" sz="1500" b="1"/>
              <a:t>SMOTE</a:t>
            </a:r>
            <a:r>
              <a:rPr lang="en" sz="1500"/>
              <a:t> method to further balance the data.</a:t>
            </a:r>
            <a:endParaRPr sz="15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4" name="Google Shape;254;p36"/>
          <p:cNvSpPr txBox="1">
            <a:spLocks noGrp="1"/>
          </p:cNvSpPr>
          <p:nvPr>
            <p:ph type="title"/>
          </p:nvPr>
        </p:nvSpPr>
        <p:spPr>
          <a:xfrm>
            <a:off x="713225" y="530725"/>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EDA</a:t>
            </a:r>
            <a:endParaRPr/>
          </a:p>
        </p:txBody>
      </p:sp>
      <p:sp>
        <p:nvSpPr>
          <p:cNvPr id="255" name="Google Shape;255;p36"/>
          <p:cNvSpPr/>
          <p:nvPr/>
        </p:nvSpPr>
        <p:spPr>
          <a:xfrm rot="10800000">
            <a:off x="6913275" y="4315150"/>
            <a:ext cx="2762400" cy="590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nvGrpSpPr>
          <p:cNvPr id="256" name="Google Shape;256;p36"/>
          <p:cNvGrpSpPr/>
          <p:nvPr/>
        </p:nvGrpSpPr>
        <p:grpSpPr>
          <a:xfrm>
            <a:off x="5861290" y="2024627"/>
            <a:ext cx="1221038" cy="1291463"/>
            <a:chOff x="861113" y="2885746"/>
            <a:chExt cx="333809" cy="373277"/>
          </a:xfrm>
        </p:grpSpPr>
        <p:sp>
          <p:nvSpPr>
            <p:cNvPr id="257" name="Google Shape;257;p36"/>
            <p:cNvSpPr/>
            <p:nvPr/>
          </p:nvSpPr>
          <p:spPr>
            <a:xfrm>
              <a:off x="861113" y="2981533"/>
              <a:ext cx="315970" cy="277489"/>
            </a:xfrm>
            <a:custGeom>
              <a:avLst/>
              <a:gdLst/>
              <a:ahLst/>
              <a:cxnLst/>
              <a:rect l="l" t="t" r="r" b="b"/>
              <a:pathLst>
                <a:path w="9919" h="8711" extrusionOk="0">
                  <a:moveTo>
                    <a:pt x="3015" y="0"/>
                  </a:moveTo>
                  <a:cubicBezTo>
                    <a:pt x="2777" y="0"/>
                    <a:pt x="2558" y="27"/>
                    <a:pt x="2358" y="79"/>
                  </a:cubicBezTo>
                  <a:cubicBezTo>
                    <a:pt x="1739" y="245"/>
                    <a:pt x="1156" y="638"/>
                    <a:pt x="739" y="1210"/>
                  </a:cubicBezTo>
                  <a:cubicBezTo>
                    <a:pt x="251" y="1864"/>
                    <a:pt x="1" y="2698"/>
                    <a:pt x="1" y="3615"/>
                  </a:cubicBezTo>
                  <a:cubicBezTo>
                    <a:pt x="1" y="4567"/>
                    <a:pt x="429" y="5841"/>
                    <a:pt x="1132" y="6889"/>
                  </a:cubicBezTo>
                  <a:cubicBezTo>
                    <a:pt x="1882" y="8056"/>
                    <a:pt x="2763" y="8711"/>
                    <a:pt x="3549" y="8711"/>
                  </a:cubicBezTo>
                  <a:cubicBezTo>
                    <a:pt x="3870" y="8711"/>
                    <a:pt x="4180" y="8663"/>
                    <a:pt x="4478" y="8580"/>
                  </a:cubicBezTo>
                  <a:cubicBezTo>
                    <a:pt x="4632" y="8532"/>
                    <a:pt x="4796" y="8508"/>
                    <a:pt x="4960" y="8508"/>
                  </a:cubicBezTo>
                  <a:cubicBezTo>
                    <a:pt x="5123" y="8508"/>
                    <a:pt x="5287" y="8532"/>
                    <a:pt x="5442" y="8580"/>
                  </a:cubicBezTo>
                  <a:cubicBezTo>
                    <a:pt x="5740" y="8663"/>
                    <a:pt x="6049" y="8711"/>
                    <a:pt x="6371" y="8711"/>
                  </a:cubicBezTo>
                  <a:cubicBezTo>
                    <a:pt x="7156" y="8711"/>
                    <a:pt x="8026" y="8044"/>
                    <a:pt x="8788" y="6889"/>
                  </a:cubicBezTo>
                  <a:cubicBezTo>
                    <a:pt x="9490" y="5841"/>
                    <a:pt x="9919" y="4567"/>
                    <a:pt x="9919" y="3615"/>
                  </a:cubicBezTo>
                  <a:cubicBezTo>
                    <a:pt x="9847" y="2948"/>
                    <a:pt x="9716" y="2317"/>
                    <a:pt x="9431" y="1757"/>
                  </a:cubicBezTo>
                  <a:cubicBezTo>
                    <a:pt x="9398" y="1685"/>
                    <a:pt x="9334" y="1651"/>
                    <a:pt x="9266" y="1651"/>
                  </a:cubicBezTo>
                  <a:cubicBezTo>
                    <a:pt x="9233" y="1651"/>
                    <a:pt x="9199" y="1658"/>
                    <a:pt x="9169" y="1674"/>
                  </a:cubicBezTo>
                  <a:cubicBezTo>
                    <a:pt x="9061" y="1710"/>
                    <a:pt x="9026" y="1841"/>
                    <a:pt x="9073" y="1936"/>
                  </a:cubicBezTo>
                  <a:cubicBezTo>
                    <a:pt x="9323" y="2448"/>
                    <a:pt x="9442" y="3007"/>
                    <a:pt x="9442" y="3638"/>
                  </a:cubicBezTo>
                  <a:cubicBezTo>
                    <a:pt x="9442" y="4508"/>
                    <a:pt x="9050" y="5686"/>
                    <a:pt x="8395" y="6698"/>
                  </a:cubicBezTo>
                  <a:cubicBezTo>
                    <a:pt x="7716" y="7722"/>
                    <a:pt x="6942" y="8341"/>
                    <a:pt x="6311" y="8341"/>
                  </a:cubicBezTo>
                  <a:cubicBezTo>
                    <a:pt x="6037" y="8341"/>
                    <a:pt x="5751" y="8294"/>
                    <a:pt x="5501" y="8222"/>
                  </a:cubicBezTo>
                  <a:cubicBezTo>
                    <a:pt x="5311" y="8163"/>
                    <a:pt x="5112" y="8133"/>
                    <a:pt x="4911" y="8133"/>
                  </a:cubicBezTo>
                  <a:cubicBezTo>
                    <a:pt x="4710" y="8133"/>
                    <a:pt x="4507" y="8163"/>
                    <a:pt x="4311" y="8222"/>
                  </a:cubicBezTo>
                  <a:cubicBezTo>
                    <a:pt x="4061" y="8294"/>
                    <a:pt x="3775" y="8341"/>
                    <a:pt x="3513" y="8341"/>
                  </a:cubicBezTo>
                  <a:cubicBezTo>
                    <a:pt x="2870" y="8341"/>
                    <a:pt x="2096" y="7722"/>
                    <a:pt x="1430" y="6698"/>
                  </a:cubicBezTo>
                  <a:cubicBezTo>
                    <a:pt x="775" y="5698"/>
                    <a:pt x="370" y="4531"/>
                    <a:pt x="370" y="3638"/>
                  </a:cubicBezTo>
                  <a:cubicBezTo>
                    <a:pt x="370" y="2805"/>
                    <a:pt x="608" y="2043"/>
                    <a:pt x="1037" y="1460"/>
                  </a:cubicBezTo>
                  <a:cubicBezTo>
                    <a:pt x="1406" y="971"/>
                    <a:pt x="1918" y="614"/>
                    <a:pt x="2453" y="460"/>
                  </a:cubicBezTo>
                  <a:cubicBezTo>
                    <a:pt x="2603" y="422"/>
                    <a:pt x="2774" y="403"/>
                    <a:pt x="2963" y="403"/>
                  </a:cubicBezTo>
                  <a:cubicBezTo>
                    <a:pt x="3256" y="403"/>
                    <a:pt x="3592" y="449"/>
                    <a:pt x="3954" y="543"/>
                  </a:cubicBezTo>
                  <a:cubicBezTo>
                    <a:pt x="4013" y="555"/>
                    <a:pt x="4085" y="567"/>
                    <a:pt x="4144" y="579"/>
                  </a:cubicBezTo>
                  <a:cubicBezTo>
                    <a:pt x="4160" y="582"/>
                    <a:pt x="4176" y="584"/>
                    <a:pt x="4191" y="584"/>
                  </a:cubicBezTo>
                  <a:cubicBezTo>
                    <a:pt x="4281" y="584"/>
                    <a:pt x="4362" y="527"/>
                    <a:pt x="4382" y="436"/>
                  </a:cubicBezTo>
                  <a:cubicBezTo>
                    <a:pt x="4406" y="329"/>
                    <a:pt x="4347" y="221"/>
                    <a:pt x="4239" y="198"/>
                  </a:cubicBezTo>
                  <a:lnTo>
                    <a:pt x="4061" y="150"/>
                  </a:lnTo>
                  <a:cubicBezTo>
                    <a:pt x="3680" y="48"/>
                    <a:pt x="3331" y="0"/>
                    <a:pt x="30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6"/>
            <p:cNvSpPr/>
            <p:nvPr/>
          </p:nvSpPr>
          <p:spPr>
            <a:xfrm>
              <a:off x="1024976" y="2981756"/>
              <a:ext cx="125572" cy="45903"/>
            </a:xfrm>
            <a:custGeom>
              <a:avLst/>
              <a:gdLst/>
              <a:ahLst/>
              <a:cxnLst/>
              <a:rect l="l" t="t" r="r" b="b"/>
              <a:pathLst>
                <a:path w="3942" h="1441" extrusionOk="0">
                  <a:moveTo>
                    <a:pt x="1709" y="1"/>
                  </a:moveTo>
                  <a:cubicBezTo>
                    <a:pt x="1383" y="1"/>
                    <a:pt x="1022" y="51"/>
                    <a:pt x="631" y="143"/>
                  </a:cubicBezTo>
                  <a:cubicBezTo>
                    <a:pt x="477" y="191"/>
                    <a:pt x="334" y="202"/>
                    <a:pt x="191" y="238"/>
                  </a:cubicBezTo>
                  <a:cubicBezTo>
                    <a:pt x="96" y="250"/>
                    <a:pt x="0" y="357"/>
                    <a:pt x="12" y="464"/>
                  </a:cubicBezTo>
                  <a:cubicBezTo>
                    <a:pt x="35" y="554"/>
                    <a:pt x="121" y="644"/>
                    <a:pt x="220" y="644"/>
                  </a:cubicBezTo>
                  <a:cubicBezTo>
                    <a:pt x="226" y="644"/>
                    <a:pt x="232" y="644"/>
                    <a:pt x="238" y="643"/>
                  </a:cubicBezTo>
                  <a:cubicBezTo>
                    <a:pt x="405" y="619"/>
                    <a:pt x="572" y="583"/>
                    <a:pt x="727" y="548"/>
                  </a:cubicBezTo>
                  <a:cubicBezTo>
                    <a:pt x="1087" y="461"/>
                    <a:pt x="1417" y="414"/>
                    <a:pt x="1711" y="414"/>
                  </a:cubicBezTo>
                  <a:cubicBezTo>
                    <a:pt x="1903" y="414"/>
                    <a:pt x="2079" y="434"/>
                    <a:pt x="2239" y="476"/>
                  </a:cubicBezTo>
                  <a:cubicBezTo>
                    <a:pt x="2727" y="607"/>
                    <a:pt x="3203" y="917"/>
                    <a:pt x="3572" y="1369"/>
                  </a:cubicBezTo>
                  <a:cubicBezTo>
                    <a:pt x="3620" y="1417"/>
                    <a:pt x="3679" y="1441"/>
                    <a:pt x="3727" y="1441"/>
                  </a:cubicBezTo>
                  <a:cubicBezTo>
                    <a:pt x="3763" y="1441"/>
                    <a:pt x="3810" y="1429"/>
                    <a:pt x="3846" y="1393"/>
                  </a:cubicBezTo>
                  <a:cubicBezTo>
                    <a:pt x="3929" y="1322"/>
                    <a:pt x="3941" y="1191"/>
                    <a:pt x="3870" y="1095"/>
                  </a:cubicBezTo>
                  <a:cubicBezTo>
                    <a:pt x="3453" y="595"/>
                    <a:pt x="2905" y="226"/>
                    <a:pt x="2322" y="72"/>
                  </a:cubicBezTo>
                  <a:cubicBezTo>
                    <a:pt x="2135" y="23"/>
                    <a:pt x="1930" y="1"/>
                    <a:pt x="1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6"/>
            <p:cNvSpPr/>
            <p:nvPr/>
          </p:nvSpPr>
          <p:spPr>
            <a:xfrm>
              <a:off x="979455" y="2885746"/>
              <a:ext cx="215467" cy="145705"/>
            </a:xfrm>
            <a:custGeom>
              <a:avLst/>
              <a:gdLst/>
              <a:ahLst/>
              <a:cxnLst/>
              <a:rect l="l" t="t" r="r" b="b"/>
              <a:pathLst>
                <a:path w="6764" h="4574" extrusionOk="0">
                  <a:moveTo>
                    <a:pt x="4097" y="0"/>
                  </a:moveTo>
                  <a:cubicBezTo>
                    <a:pt x="3959" y="0"/>
                    <a:pt x="3824" y="9"/>
                    <a:pt x="3691" y="26"/>
                  </a:cubicBezTo>
                  <a:cubicBezTo>
                    <a:pt x="3049" y="61"/>
                    <a:pt x="2489" y="419"/>
                    <a:pt x="2060" y="1014"/>
                  </a:cubicBezTo>
                  <a:cubicBezTo>
                    <a:pt x="1775" y="1407"/>
                    <a:pt x="1620" y="1776"/>
                    <a:pt x="1596" y="1883"/>
                  </a:cubicBezTo>
                  <a:lnTo>
                    <a:pt x="1072" y="2681"/>
                  </a:lnTo>
                  <a:cubicBezTo>
                    <a:pt x="929" y="2240"/>
                    <a:pt x="774" y="1954"/>
                    <a:pt x="763" y="1943"/>
                  </a:cubicBezTo>
                  <a:cubicBezTo>
                    <a:pt x="728" y="1866"/>
                    <a:pt x="652" y="1832"/>
                    <a:pt x="576" y="1832"/>
                  </a:cubicBezTo>
                  <a:cubicBezTo>
                    <a:pt x="546" y="1832"/>
                    <a:pt x="516" y="1837"/>
                    <a:pt x="489" y="1847"/>
                  </a:cubicBezTo>
                  <a:cubicBezTo>
                    <a:pt x="405" y="1895"/>
                    <a:pt x="358" y="2026"/>
                    <a:pt x="405" y="2121"/>
                  </a:cubicBezTo>
                  <a:cubicBezTo>
                    <a:pt x="405" y="2133"/>
                    <a:pt x="870" y="3014"/>
                    <a:pt x="965" y="4157"/>
                  </a:cubicBezTo>
                  <a:cubicBezTo>
                    <a:pt x="822" y="4145"/>
                    <a:pt x="667" y="4098"/>
                    <a:pt x="572" y="4050"/>
                  </a:cubicBezTo>
                  <a:cubicBezTo>
                    <a:pt x="429" y="3990"/>
                    <a:pt x="393" y="3931"/>
                    <a:pt x="393" y="3919"/>
                  </a:cubicBezTo>
                  <a:cubicBezTo>
                    <a:pt x="393" y="3812"/>
                    <a:pt x="298" y="3728"/>
                    <a:pt x="191" y="3728"/>
                  </a:cubicBezTo>
                  <a:cubicBezTo>
                    <a:pt x="96" y="3728"/>
                    <a:pt x="1" y="3812"/>
                    <a:pt x="1" y="3919"/>
                  </a:cubicBezTo>
                  <a:cubicBezTo>
                    <a:pt x="1" y="4038"/>
                    <a:pt x="60" y="4264"/>
                    <a:pt x="405" y="4419"/>
                  </a:cubicBezTo>
                  <a:cubicBezTo>
                    <a:pt x="608" y="4514"/>
                    <a:pt x="893" y="4574"/>
                    <a:pt x="1191" y="4574"/>
                  </a:cubicBezTo>
                  <a:cubicBezTo>
                    <a:pt x="1489" y="4574"/>
                    <a:pt x="1763" y="4514"/>
                    <a:pt x="1977" y="4419"/>
                  </a:cubicBezTo>
                  <a:cubicBezTo>
                    <a:pt x="2334" y="4264"/>
                    <a:pt x="2382" y="4038"/>
                    <a:pt x="2382" y="3919"/>
                  </a:cubicBezTo>
                  <a:cubicBezTo>
                    <a:pt x="2382" y="3812"/>
                    <a:pt x="2298" y="3728"/>
                    <a:pt x="2191" y="3728"/>
                  </a:cubicBezTo>
                  <a:cubicBezTo>
                    <a:pt x="2084" y="3728"/>
                    <a:pt x="2001" y="3812"/>
                    <a:pt x="2001" y="3919"/>
                  </a:cubicBezTo>
                  <a:cubicBezTo>
                    <a:pt x="2001" y="3931"/>
                    <a:pt x="1953" y="3990"/>
                    <a:pt x="1822" y="4050"/>
                  </a:cubicBezTo>
                  <a:cubicBezTo>
                    <a:pt x="1703" y="4109"/>
                    <a:pt x="1548" y="4145"/>
                    <a:pt x="1382" y="4157"/>
                  </a:cubicBezTo>
                  <a:cubicBezTo>
                    <a:pt x="1358" y="3800"/>
                    <a:pt x="1298" y="3467"/>
                    <a:pt x="1239" y="3169"/>
                  </a:cubicBezTo>
                  <a:lnTo>
                    <a:pt x="1917" y="2133"/>
                  </a:lnTo>
                  <a:cubicBezTo>
                    <a:pt x="1953" y="2133"/>
                    <a:pt x="1977" y="2145"/>
                    <a:pt x="2060" y="2169"/>
                  </a:cubicBezTo>
                  <a:cubicBezTo>
                    <a:pt x="2179" y="2204"/>
                    <a:pt x="2334" y="2300"/>
                    <a:pt x="2513" y="2407"/>
                  </a:cubicBezTo>
                  <a:cubicBezTo>
                    <a:pt x="2989" y="2669"/>
                    <a:pt x="3584" y="3014"/>
                    <a:pt x="4263" y="3014"/>
                  </a:cubicBezTo>
                  <a:cubicBezTo>
                    <a:pt x="4477" y="3014"/>
                    <a:pt x="4715" y="2966"/>
                    <a:pt x="4954" y="2883"/>
                  </a:cubicBezTo>
                  <a:cubicBezTo>
                    <a:pt x="6466" y="2300"/>
                    <a:pt x="6739" y="407"/>
                    <a:pt x="6763" y="323"/>
                  </a:cubicBezTo>
                  <a:cubicBezTo>
                    <a:pt x="6763" y="288"/>
                    <a:pt x="6716" y="216"/>
                    <a:pt x="6656" y="168"/>
                  </a:cubicBezTo>
                  <a:cubicBezTo>
                    <a:pt x="6626" y="145"/>
                    <a:pt x="6588" y="133"/>
                    <a:pt x="6547" y="133"/>
                  </a:cubicBezTo>
                  <a:cubicBezTo>
                    <a:pt x="6507" y="133"/>
                    <a:pt x="6466" y="145"/>
                    <a:pt x="6430" y="168"/>
                  </a:cubicBezTo>
                  <a:cubicBezTo>
                    <a:pt x="6301" y="255"/>
                    <a:pt x="6164" y="287"/>
                    <a:pt x="6009" y="287"/>
                  </a:cubicBezTo>
                  <a:cubicBezTo>
                    <a:pt x="5820" y="287"/>
                    <a:pt x="5602" y="239"/>
                    <a:pt x="5335" y="180"/>
                  </a:cubicBezTo>
                  <a:cubicBezTo>
                    <a:pt x="5287" y="168"/>
                    <a:pt x="5239" y="168"/>
                    <a:pt x="5192" y="157"/>
                  </a:cubicBezTo>
                  <a:cubicBezTo>
                    <a:pt x="5175" y="150"/>
                    <a:pt x="5158" y="147"/>
                    <a:pt x="5140" y="147"/>
                  </a:cubicBezTo>
                  <a:cubicBezTo>
                    <a:pt x="5061" y="147"/>
                    <a:pt x="4983" y="211"/>
                    <a:pt x="4954" y="299"/>
                  </a:cubicBezTo>
                  <a:cubicBezTo>
                    <a:pt x="4930" y="407"/>
                    <a:pt x="5001" y="514"/>
                    <a:pt x="5108" y="538"/>
                  </a:cubicBezTo>
                  <a:cubicBezTo>
                    <a:pt x="5156" y="561"/>
                    <a:pt x="5192" y="561"/>
                    <a:pt x="5239" y="573"/>
                  </a:cubicBezTo>
                  <a:cubicBezTo>
                    <a:pt x="5512" y="626"/>
                    <a:pt x="5765" y="679"/>
                    <a:pt x="6003" y="679"/>
                  </a:cubicBezTo>
                  <a:cubicBezTo>
                    <a:pt x="6088" y="679"/>
                    <a:pt x="6170" y="672"/>
                    <a:pt x="6251" y="657"/>
                  </a:cubicBezTo>
                  <a:lnTo>
                    <a:pt x="6251" y="657"/>
                  </a:lnTo>
                  <a:cubicBezTo>
                    <a:pt x="6108" y="1192"/>
                    <a:pt x="5704" y="2193"/>
                    <a:pt x="4799" y="2550"/>
                  </a:cubicBezTo>
                  <a:cubicBezTo>
                    <a:pt x="4613" y="2621"/>
                    <a:pt x="4429" y="2651"/>
                    <a:pt x="4249" y="2651"/>
                  </a:cubicBezTo>
                  <a:cubicBezTo>
                    <a:pt x="3679" y="2651"/>
                    <a:pt x="3144" y="2348"/>
                    <a:pt x="2691" y="2085"/>
                  </a:cubicBezTo>
                  <a:cubicBezTo>
                    <a:pt x="2453" y="1954"/>
                    <a:pt x="2251" y="1835"/>
                    <a:pt x="2072" y="1776"/>
                  </a:cubicBezTo>
                  <a:cubicBezTo>
                    <a:pt x="2275" y="1335"/>
                    <a:pt x="2798" y="502"/>
                    <a:pt x="3727" y="419"/>
                  </a:cubicBezTo>
                  <a:cubicBezTo>
                    <a:pt x="3823" y="414"/>
                    <a:pt x="3921" y="411"/>
                    <a:pt x="4019" y="411"/>
                  </a:cubicBezTo>
                  <a:cubicBezTo>
                    <a:pt x="4190" y="411"/>
                    <a:pt x="4363" y="420"/>
                    <a:pt x="4537" y="442"/>
                  </a:cubicBezTo>
                  <a:cubicBezTo>
                    <a:pt x="4545" y="443"/>
                    <a:pt x="4552" y="444"/>
                    <a:pt x="4560" y="444"/>
                  </a:cubicBezTo>
                  <a:cubicBezTo>
                    <a:pt x="4659" y="444"/>
                    <a:pt x="4752" y="374"/>
                    <a:pt x="4763" y="264"/>
                  </a:cubicBezTo>
                  <a:cubicBezTo>
                    <a:pt x="4775" y="157"/>
                    <a:pt x="4703" y="49"/>
                    <a:pt x="4584" y="38"/>
                  </a:cubicBezTo>
                  <a:cubicBezTo>
                    <a:pt x="4419" y="12"/>
                    <a:pt x="4256" y="0"/>
                    <a:pt x="40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0" name="Google Shape;260;p36"/>
          <p:cNvPicPr preferRelativeResize="0"/>
          <p:nvPr/>
        </p:nvPicPr>
        <p:blipFill>
          <a:blip r:embed="rId3">
            <a:alphaModFix/>
          </a:blip>
          <a:stretch>
            <a:fillRect/>
          </a:stretch>
        </p:blipFill>
        <p:spPr>
          <a:xfrm>
            <a:off x="4433414" y="1045150"/>
            <a:ext cx="3947886" cy="3250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cxnSp>
        <p:nvCxnSpPr>
          <p:cNvPr id="265" name="Google Shape;265;p37"/>
          <p:cNvCxnSpPr/>
          <p:nvPr/>
        </p:nvCxnSpPr>
        <p:spPr>
          <a:xfrm>
            <a:off x="836650" y="1168851"/>
            <a:ext cx="647100" cy="0"/>
          </a:xfrm>
          <a:prstGeom prst="straightConnector1">
            <a:avLst/>
          </a:prstGeom>
          <a:noFill/>
          <a:ln w="19050" cap="flat" cmpd="sng">
            <a:solidFill>
              <a:schemeClr val="dk1"/>
            </a:solidFill>
            <a:prstDash val="solid"/>
            <a:round/>
            <a:headEnd type="none" w="med" len="med"/>
            <a:tailEnd type="none" w="med" len="med"/>
          </a:ln>
        </p:spPr>
      </p:cxnSp>
      <p:sp>
        <p:nvSpPr>
          <p:cNvPr id="266" name="Google Shape;266;p37"/>
          <p:cNvSpPr txBox="1">
            <a:spLocks noGrp="1"/>
          </p:cNvSpPr>
          <p:nvPr>
            <p:ph type="body" idx="1"/>
          </p:nvPr>
        </p:nvSpPr>
        <p:spPr>
          <a:xfrm>
            <a:off x="713225" y="1566375"/>
            <a:ext cx="2547000" cy="3136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t>Second, </a:t>
            </a:r>
            <a:r>
              <a:rPr lang="en" sz="1500" b="1"/>
              <a:t>UNMORMALIZED</a:t>
            </a:r>
            <a:r>
              <a:rPr lang="en" sz="1500"/>
              <a:t> dataset</a:t>
            </a:r>
            <a:endParaRPr sz="1500"/>
          </a:p>
          <a:p>
            <a:pPr marL="0" lvl="0" indent="0" algn="l" rtl="0">
              <a:lnSpc>
                <a:spcPct val="115000"/>
              </a:lnSpc>
              <a:spcBef>
                <a:spcPts val="0"/>
              </a:spcBef>
              <a:spcAft>
                <a:spcPts val="0"/>
              </a:spcAft>
              <a:buNone/>
            </a:pPr>
            <a:endParaRPr sz="1500"/>
          </a:p>
          <a:p>
            <a:pPr marL="0" lvl="0" indent="0" algn="l" rtl="0">
              <a:lnSpc>
                <a:spcPct val="115000"/>
              </a:lnSpc>
              <a:spcBef>
                <a:spcPts val="0"/>
              </a:spcBef>
              <a:spcAft>
                <a:spcPts val="0"/>
              </a:spcAft>
              <a:buNone/>
            </a:pPr>
            <a:r>
              <a:rPr lang="en" sz="1500"/>
              <a:t>Thus, using the scaling method, </a:t>
            </a:r>
            <a:r>
              <a:rPr lang="en" sz="1500" b="1"/>
              <a:t>StandardScaler()</a:t>
            </a:r>
            <a:r>
              <a:rPr lang="en" sz="1500"/>
              <a:t> to transform the data. </a:t>
            </a:r>
            <a:endParaRPr sz="1500"/>
          </a:p>
          <a:p>
            <a:pPr marL="0" lvl="0" indent="0" algn="l" rtl="0">
              <a:lnSpc>
                <a:spcPct val="115000"/>
              </a:lnSpc>
              <a:spcBef>
                <a:spcPts val="0"/>
              </a:spcBef>
              <a:spcAft>
                <a:spcPts val="0"/>
              </a:spcAft>
              <a:buNone/>
            </a:pPr>
            <a:endParaRPr sz="15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67" name="Google Shape;267;p37"/>
          <p:cNvSpPr txBox="1">
            <a:spLocks noGrp="1"/>
          </p:cNvSpPr>
          <p:nvPr>
            <p:ph type="title"/>
          </p:nvPr>
        </p:nvSpPr>
        <p:spPr>
          <a:xfrm>
            <a:off x="713225" y="530725"/>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EDA</a:t>
            </a:r>
            <a:endParaRPr/>
          </a:p>
        </p:txBody>
      </p:sp>
      <p:sp>
        <p:nvSpPr>
          <p:cNvPr id="268" name="Google Shape;268;p37"/>
          <p:cNvSpPr/>
          <p:nvPr/>
        </p:nvSpPr>
        <p:spPr>
          <a:xfrm rot="10800000">
            <a:off x="6913275" y="4315150"/>
            <a:ext cx="2762400" cy="590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nvGrpSpPr>
          <p:cNvPr id="269" name="Google Shape;269;p37"/>
          <p:cNvGrpSpPr/>
          <p:nvPr/>
        </p:nvGrpSpPr>
        <p:grpSpPr>
          <a:xfrm>
            <a:off x="5861290" y="2024627"/>
            <a:ext cx="1221038" cy="1291463"/>
            <a:chOff x="861113" y="2885746"/>
            <a:chExt cx="333809" cy="373277"/>
          </a:xfrm>
        </p:grpSpPr>
        <p:sp>
          <p:nvSpPr>
            <p:cNvPr id="270" name="Google Shape;270;p37"/>
            <p:cNvSpPr/>
            <p:nvPr/>
          </p:nvSpPr>
          <p:spPr>
            <a:xfrm>
              <a:off x="861113" y="2981533"/>
              <a:ext cx="315970" cy="277489"/>
            </a:xfrm>
            <a:custGeom>
              <a:avLst/>
              <a:gdLst/>
              <a:ahLst/>
              <a:cxnLst/>
              <a:rect l="l" t="t" r="r" b="b"/>
              <a:pathLst>
                <a:path w="9919" h="8711" extrusionOk="0">
                  <a:moveTo>
                    <a:pt x="3015" y="0"/>
                  </a:moveTo>
                  <a:cubicBezTo>
                    <a:pt x="2777" y="0"/>
                    <a:pt x="2558" y="27"/>
                    <a:pt x="2358" y="79"/>
                  </a:cubicBezTo>
                  <a:cubicBezTo>
                    <a:pt x="1739" y="245"/>
                    <a:pt x="1156" y="638"/>
                    <a:pt x="739" y="1210"/>
                  </a:cubicBezTo>
                  <a:cubicBezTo>
                    <a:pt x="251" y="1864"/>
                    <a:pt x="1" y="2698"/>
                    <a:pt x="1" y="3615"/>
                  </a:cubicBezTo>
                  <a:cubicBezTo>
                    <a:pt x="1" y="4567"/>
                    <a:pt x="429" y="5841"/>
                    <a:pt x="1132" y="6889"/>
                  </a:cubicBezTo>
                  <a:cubicBezTo>
                    <a:pt x="1882" y="8056"/>
                    <a:pt x="2763" y="8711"/>
                    <a:pt x="3549" y="8711"/>
                  </a:cubicBezTo>
                  <a:cubicBezTo>
                    <a:pt x="3870" y="8711"/>
                    <a:pt x="4180" y="8663"/>
                    <a:pt x="4478" y="8580"/>
                  </a:cubicBezTo>
                  <a:cubicBezTo>
                    <a:pt x="4632" y="8532"/>
                    <a:pt x="4796" y="8508"/>
                    <a:pt x="4960" y="8508"/>
                  </a:cubicBezTo>
                  <a:cubicBezTo>
                    <a:pt x="5123" y="8508"/>
                    <a:pt x="5287" y="8532"/>
                    <a:pt x="5442" y="8580"/>
                  </a:cubicBezTo>
                  <a:cubicBezTo>
                    <a:pt x="5740" y="8663"/>
                    <a:pt x="6049" y="8711"/>
                    <a:pt x="6371" y="8711"/>
                  </a:cubicBezTo>
                  <a:cubicBezTo>
                    <a:pt x="7156" y="8711"/>
                    <a:pt x="8026" y="8044"/>
                    <a:pt x="8788" y="6889"/>
                  </a:cubicBezTo>
                  <a:cubicBezTo>
                    <a:pt x="9490" y="5841"/>
                    <a:pt x="9919" y="4567"/>
                    <a:pt x="9919" y="3615"/>
                  </a:cubicBezTo>
                  <a:cubicBezTo>
                    <a:pt x="9847" y="2948"/>
                    <a:pt x="9716" y="2317"/>
                    <a:pt x="9431" y="1757"/>
                  </a:cubicBezTo>
                  <a:cubicBezTo>
                    <a:pt x="9398" y="1685"/>
                    <a:pt x="9334" y="1651"/>
                    <a:pt x="9266" y="1651"/>
                  </a:cubicBezTo>
                  <a:cubicBezTo>
                    <a:pt x="9233" y="1651"/>
                    <a:pt x="9199" y="1658"/>
                    <a:pt x="9169" y="1674"/>
                  </a:cubicBezTo>
                  <a:cubicBezTo>
                    <a:pt x="9061" y="1710"/>
                    <a:pt x="9026" y="1841"/>
                    <a:pt x="9073" y="1936"/>
                  </a:cubicBezTo>
                  <a:cubicBezTo>
                    <a:pt x="9323" y="2448"/>
                    <a:pt x="9442" y="3007"/>
                    <a:pt x="9442" y="3638"/>
                  </a:cubicBezTo>
                  <a:cubicBezTo>
                    <a:pt x="9442" y="4508"/>
                    <a:pt x="9050" y="5686"/>
                    <a:pt x="8395" y="6698"/>
                  </a:cubicBezTo>
                  <a:cubicBezTo>
                    <a:pt x="7716" y="7722"/>
                    <a:pt x="6942" y="8341"/>
                    <a:pt x="6311" y="8341"/>
                  </a:cubicBezTo>
                  <a:cubicBezTo>
                    <a:pt x="6037" y="8341"/>
                    <a:pt x="5751" y="8294"/>
                    <a:pt x="5501" y="8222"/>
                  </a:cubicBezTo>
                  <a:cubicBezTo>
                    <a:pt x="5311" y="8163"/>
                    <a:pt x="5112" y="8133"/>
                    <a:pt x="4911" y="8133"/>
                  </a:cubicBezTo>
                  <a:cubicBezTo>
                    <a:pt x="4710" y="8133"/>
                    <a:pt x="4507" y="8163"/>
                    <a:pt x="4311" y="8222"/>
                  </a:cubicBezTo>
                  <a:cubicBezTo>
                    <a:pt x="4061" y="8294"/>
                    <a:pt x="3775" y="8341"/>
                    <a:pt x="3513" y="8341"/>
                  </a:cubicBezTo>
                  <a:cubicBezTo>
                    <a:pt x="2870" y="8341"/>
                    <a:pt x="2096" y="7722"/>
                    <a:pt x="1430" y="6698"/>
                  </a:cubicBezTo>
                  <a:cubicBezTo>
                    <a:pt x="775" y="5698"/>
                    <a:pt x="370" y="4531"/>
                    <a:pt x="370" y="3638"/>
                  </a:cubicBezTo>
                  <a:cubicBezTo>
                    <a:pt x="370" y="2805"/>
                    <a:pt x="608" y="2043"/>
                    <a:pt x="1037" y="1460"/>
                  </a:cubicBezTo>
                  <a:cubicBezTo>
                    <a:pt x="1406" y="971"/>
                    <a:pt x="1918" y="614"/>
                    <a:pt x="2453" y="460"/>
                  </a:cubicBezTo>
                  <a:cubicBezTo>
                    <a:pt x="2603" y="422"/>
                    <a:pt x="2774" y="403"/>
                    <a:pt x="2963" y="403"/>
                  </a:cubicBezTo>
                  <a:cubicBezTo>
                    <a:pt x="3256" y="403"/>
                    <a:pt x="3592" y="449"/>
                    <a:pt x="3954" y="543"/>
                  </a:cubicBezTo>
                  <a:cubicBezTo>
                    <a:pt x="4013" y="555"/>
                    <a:pt x="4085" y="567"/>
                    <a:pt x="4144" y="579"/>
                  </a:cubicBezTo>
                  <a:cubicBezTo>
                    <a:pt x="4160" y="582"/>
                    <a:pt x="4176" y="584"/>
                    <a:pt x="4191" y="584"/>
                  </a:cubicBezTo>
                  <a:cubicBezTo>
                    <a:pt x="4281" y="584"/>
                    <a:pt x="4362" y="527"/>
                    <a:pt x="4382" y="436"/>
                  </a:cubicBezTo>
                  <a:cubicBezTo>
                    <a:pt x="4406" y="329"/>
                    <a:pt x="4347" y="221"/>
                    <a:pt x="4239" y="198"/>
                  </a:cubicBezTo>
                  <a:lnTo>
                    <a:pt x="4061" y="150"/>
                  </a:lnTo>
                  <a:cubicBezTo>
                    <a:pt x="3680" y="48"/>
                    <a:pt x="3331" y="0"/>
                    <a:pt x="30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7"/>
            <p:cNvSpPr/>
            <p:nvPr/>
          </p:nvSpPr>
          <p:spPr>
            <a:xfrm>
              <a:off x="1024976" y="2981756"/>
              <a:ext cx="125572" cy="45903"/>
            </a:xfrm>
            <a:custGeom>
              <a:avLst/>
              <a:gdLst/>
              <a:ahLst/>
              <a:cxnLst/>
              <a:rect l="l" t="t" r="r" b="b"/>
              <a:pathLst>
                <a:path w="3942" h="1441" extrusionOk="0">
                  <a:moveTo>
                    <a:pt x="1709" y="1"/>
                  </a:moveTo>
                  <a:cubicBezTo>
                    <a:pt x="1383" y="1"/>
                    <a:pt x="1022" y="51"/>
                    <a:pt x="631" y="143"/>
                  </a:cubicBezTo>
                  <a:cubicBezTo>
                    <a:pt x="477" y="191"/>
                    <a:pt x="334" y="202"/>
                    <a:pt x="191" y="238"/>
                  </a:cubicBezTo>
                  <a:cubicBezTo>
                    <a:pt x="96" y="250"/>
                    <a:pt x="0" y="357"/>
                    <a:pt x="12" y="464"/>
                  </a:cubicBezTo>
                  <a:cubicBezTo>
                    <a:pt x="35" y="554"/>
                    <a:pt x="121" y="644"/>
                    <a:pt x="220" y="644"/>
                  </a:cubicBezTo>
                  <a:cubicBezTo>
                    <a:pt x="226" y="644"/>
                    <a:pt x="232" y="644"/>
                    <a:pt x="238" y="643"/>
                  </a:cubicBezTo>
                  <a:cubicBezTo>
                    <a:pt x="405" y="619"/>
                    <a:pt x="572" y="583"/>
                    <a:pt x="727" y="548"/>
                  </a:cubicBezTo>
                  <a:cubicBezTo>
                    <a:pt x="1087" y="461"/>
                    <a:pt x="1417" y="414"/>
                    <a:pt x="1711" y="414"/>
                  </a:cubicBezTo>
                  <a:cubicBezTo>
                    <a:pt x="1903" y="414"/>
                    <a:pt x="2079" y="434"/>
                    <a:pt x="2239" y="476"/>
                  </a:cubicBezTo>
                  <a:cubicBezTo>
                    <a:pt x="2727" y="607"/>
                    <a:pt x="3203" y="917"/>
                    <a:pt x="3572" y="1369"/>
                  </a:cubicBezTo>
                  <a:cubicBezTo>
                    <a:pt x="3620" y="1417"/>
                    <a:pt x="3679" y="1441"/>
                    <a:pt x="3727" y="1441"/>
                  </a:cubicBezTo>
                  <a:cubicBezTo>
                    <a:pt x="3763" y="1441"/>
                    <a:pt x="3810" y="1429"/>
                    <a:pt x="3846" y="1393"/>
                  </a:cubicBezTo>
                  <a:cubicBezTo>
                    <a:pt x="3929" y="1322"/>
                    <a:pt x="3941" y="1191"/>
                    <a:pt x="3870" y="1095"/>
                  </a:cubicBezTo>
                  <a:cubicBezTo>
                    <a:pt x="3453" y="595"/>
                    <a:pt x="2905" y="226"/>
                    <a:pt x="2322" y="72"/>
                  </a:cubicBezTo>
                  <a:cubicBezTo>
                    <a:pt x="2135" y="23"/>
                    <a:pt x="1930" y="1"/>
                    <a:pt x="1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a:off x="979455" y="2885746"/>
              <a:ext cx="215467" cy="145705"/>
            </a:xfrm>
            <a:custGeom>
              <a:avLst/>
              <a:gdLst/>
              <a:ahLst/>
              <a:cxnLst/>
              <a:rect l="l" t="t" r="r" b="b"/>
              <a:pathLst>
                <a:path w="6764" h="4574" extrusionOk="0">
                  <a:moveTo>
                    <a:pt x="4097" y="0"/>
                  </a:moveTo>
                  <a:cubicBezTo>
                    <a:pt x="3959" y="0"/>
                    <a:pt x="3824" y="9"/>
                    <a:pt x="3691" y="26"/>
                  </a:cubicBezTo>
                  <a:cubicBezTo>
                    <a:pt x="3049" y="61"/>
                    <a:pt x="2489" y="419"/>
                    <a:pt x="2060" y="1014"/>
                  </a:cubicBezTo>
                  <a:cubicBezTo>
                    <a:pt x="1775" y="1407"/>
                    <a:pt x="1620" y="1776"/>
                    <a:pt x="1596" y="1883"/>
                  </a:cubicBezTo>
                  <a:lnTo>
                    <a:pt x="1072" y="2681"/>
                  </a:lnTo>
                  <a:cubicBezTo>
                    <a:pt x="929" y="2240"/>
                    <a:pt x="774" y="1954"/>
                    <a:pt x="763" y="1943"/>
                  </a:cubicBezTo>
                  <a:cubicBezTo>
                    <a:pt x="728" y="1866"/>
                    <a:pt x="652" y="1832"/>
                    <a:pt x="576" y="1832"/>
                  </a:cubicBezTo>
                  <a:cubicBezTo>
                    <a:pt x="546" y="1832"/>
                    <a:pt x="516" y="1837"/>
                    <a:pt x="489" y="1847"/>
                  </a:cubicBezTo>
                  <a:cubicBezTo>
                    <a:pt x="405" y="1895"/>
                    <a:pt x="358" y="2026"/>
                    <a:pt x="405" y="2121"/>
                  </a:cubicBezTo>
                  <a:cubicBezTo>
                    <a:pt x="405" y="2133"/>
                    <a:pt x="870" y="3014"/>
                    <a:pt x="965" y="4157"/>
                  </a:cubicBezTo>
                  <a:cubicBezTo>
                    <a:pt x="822" y="4145"/>
                    <a:pt x="667" y="4098"/>
                    <a:pt x="572" y="4050"/>
                  </a:cubicBezTo>
                  <a:cubicBezTo>
                    <a:pt x="429" y="3990"/>
                    <a:pt x="393" y="3931"/>
                    <a:pt x="393" y="3919"/>
                  </a:cubicBezTo>
                  <a:cubicBezTo>
                    <a:pt x="393" y="3812"/>
                    <a:pt x="298" y="3728"/>
                    <a:pt x="191" y="3728"/>
                  </a:cubicBezTo>
                  <a:cubicBezTo>
                    <a:pt x="96" y="3728"/>
                    <a:pt x="1" y="3812"/>
                    <a:pt x="1" y="3919"/>
                  </a:cubicBezTo>
                  <a:cubicBezTo>
                    <a:pt x="1" y="4038"/>
                    <a:pt x="60" y="4264"/>
                    <a:pt x="405" y="4419"/>
                  </a:cubicBezTo>
                  <a:cubicBezTo>
                    <a:pt x="608" y="4514"/>
                    <a:pt x="893" y="4574"/>
                    <a:pt x="1191" y="4574"/>
                  </a:cubicBezTo>
                  <a:cubicBezTo>
                    <a:pt x="1489" y="4574"/>
                    <a:pt x="1763" y="4514"/>
                    <a:pt x="1977" y="4419"/>
                  </a:cubicBezTo>
                  <a:cubicBezTo>
                    <a:pt x="2334" y="4264"/>
                    <a:pt x="2382" y="4038"/>
                    <a:pt x="2382" y="3919"/>
                  </a:cubicBezTo>
                  <a:cubicBezTo>
                    <a:pt x="2382" y="3812"/>
                    <a:pt x="2298" y="3728"/>
                    <a:pt x="2191" y="3728"/>
                  </a:cubicBezTo>
                  <a:cubicBezTo>
                    <a:pt x="2084" y="3728"/>
                    <a:pt x="2001" y="3812"/>
                    <a:pt x="2001" y="3919"/>
                  </a:cubicBezTo>
                  <a:cubicBezTo>
                    <a:pt x="2001" y="3931"/>
                    <a:pt x="1953" y="3990"/>
                    <a:pt x="1822" y="4050"/>
                  </a:cubicBezTo>
                  <a:cubicBezTo>
                    <a:pt x="1703" y="4109"/>
                    <a:pt x="1548" y="4145"/>
                    <a:pt x="1382" y="4157"/>
                  </a:cubicBezTo>
                  <a:cubicBezTo>
                    <a:pt x="1358" y="3800"/>
                    <a:pt x="1298" y="3467"/>
                    <a:pt x="1239" y="3169"/>
                  </a:cubicBezTo>
                  <a:lnTo>
                    <a:pt x="1917" y="2133"/>
                  </a:lnTo>
                  <a:cubicBezTo>
                    <a:pt x="1953" y="2133"/>
                    <a:pt x="1977" y="2145"/>
                    <a:pt x="2060" y="2169"/>
                  </a:cubicBezTo>
                  <a:cubicBezTo>
                    <a:pt x="2179" y="2204"/>
                    <a:pt x="2334" y="2300"/>
                    <a:pt x="2513" y="2407"/>
                  </a:cubicBezTo>
                  <a:cubicBezTo>
                    <a:pt x="2989" y="2669"/>
                    <a:pt x="3584" y="3014"/>
                    <a:pt x="4263" y="3014"/>
                  </a:cubicBezTo>
                  <a:cubicBezTo>
                    <a:pt x="4477" y="3014"/>
                    <a:pt x="4715" y="2966"/>
                    <a:pt x="4954" y="2883"/>
                  </a:cubicBezTo>
                  <a:cubicBezTo>
                    <a:pt x="6466" y="2300"/>
                    <a:pt x="6739" y="407"/>
                    <a:pt x="6763" y="323"/>
                  </a:cubicBezTo>
                  <a:cubicBezTo>
                    <a:pt x="6763" y="288"/>
                    <a:pt x="6716" y="216"/>
                    <a:pt x="6656" y="168"/>
                  </a:cubicBezTo>
                  <a:cubicBezTo>
                    <a:pt x="6626" y="145"/>
                    <a:pt x="6588" y="133"/>
                    <a:pt x="6547" y="133"/>
                  </a:cubicBezTo>
                  <a:cubicBezTo>
                    <a:pt x="6507" y="133"/>
                    <a:pt x="6466" y="145"/>
                    <a:pt x="6430" y="168"/>
                  </a:cubicBezTo>
                  <a:cubicBezTo>
                    <a:pt x="6301" y="255"/>
                    <a:pt x="6164" y="287"/>
                    <a:pt x="6009" y="287"/>
                  </a:cubicBezTo>
                  <a:cubicBezTo>
                    <a:pt x="5820" y="287"/>
                    <a:pt x="5602" y="239"/>
                    <a:pt x="5335" y="180"/>
                  </a:cubicBezTo>
                  <a:cubicBezTo>
                    <a:pt x="5287" y="168"/>
                    <a:pt x="5239" y="168"/>
                    <a:pt x="5192" y="157"/>
                  </a:cubicBezTo>
                  <a:cubicBezTo>
                    <a:pt x="5175" y="150"/>
                    <a:pt x="5158" y="147"/>
                    <a:pt x="5140" y="147"/>
                  </a:cubicBezTo>
                  <a:cubicBezTo>
                    <a:pt x="5061" y="147"/>
                    <a:pt x="4983" y="211"/>
                    <a:pt x="4954" y="299"/>
                  </a:cubicBezTo>
                  <a:cubicBezTo>
                    <a:pt x="4930" y="407"/>
                    <a:pt x="5001" y="514"/>
                    <a:pt x="5108" y="538"/>
                  </a:cubicBezTo>
                  <a:cubicBezTo>
                    <a:pt x="5156" y="561"/>
                    <a:pt x="5192" y="561"/>
                    <a:pt x="5239" y="573"/>
                  </a:cubicBezTo>
                  <a:cubicBezTo>
                    <a:pt x="5512" y="626"/>
                    <a:pt x="5765" y="679"/>
                    <a:pt x="6003" y="679"/>
                  </a:cubicBezTo>
                  <a:cubicBezTo>
                    <a:pt x="6088" y="679"/>
                    <a:pt x="6170" y="672"/>
                    <a:pt x="6251" y="657"/>
                  </a:cubicBezTo>
                  <a:lnTo>
                    <a:pt x="6251" y="657"/>
                  </a:lnTo>
                  <a:cubicBezTo>
                    <a:pt x="6108" y="1192"/>
                    <a:pt x="5704" y="2193"/>
                    <a:pt x="4799" y="2550"/>
                  </a:cubicBezTo>
                  <a:cubicBezTo>
                    <a:pt x="4613" y="2621"/>
                    <a:pt x="4429" y="2651"/>
                    <a:pt x="4249" y="2651"/>
                  </a:cubicBezTo>
                  <a:cubicBezTo>
                    <a:pt x="3679" y="2651"/>
                    <a:pt x="3144" y="2348"/>
                    <a:pt x="2691" y="2085"/>
                  </a:cubicBezTo>
                  <a:cubicBezTo>
                    <a:pt x="2453" y="1954"/>
                    <a:pt x="2251" y="1835"/>
                    <a:pt x="2072" y="1776"/>
                  </a:cubicBezTo>
                  <a:cubicBezTo>
                    <a:pt x="2275" y="1335"/>
                    <a:pt x="2798" y="502"/>
                    <a:pt x="3727" y="419"/>
                  </a:cubicBezTo>
                  <a:cubicBezTo>
                    <a:pt x="3823" y="414"/>
                    <a:pt x="3921" y="411"/>
                    <a:pt x="4019" y="411"/>
                  </a:cubicBezTo>
                  <a:cubicBezTo>
                    <a:pt x="4190" y="411"/>
                    <a:pt x="4363" y="420"/>
                    <a:pt x="4537" y="442"/>
                  </a:cubicBezTo>
                  <a:cubicBezTo>
                    <a:pt x="4545" y="443"/>
                    <a:pt x="4552" y="444"/>
                    <a:pt x="4560" y="444"/>
                  </a:cubicBezTo>
                  <a:cubicBezTo>
                    <a:pt x="4659" y="444"/>
                    <a:pt x="4752" y="374"/>
                    <a:pt x="4763" y="264"/>
                  </a:cubicBezTo>
                  <a:cubicBezTo>
                    <a:pt x="4775" y="157"/>
                    <a:pt x="4703" y="49"/>
                    <a:pt x="4584" y="38"/>
                  </a:cubicBezTo>
                  <a:cubicBezTo>
                    <a:pt x="4419" y="12"/>
                    <a:pt x="4256" y="0"/>
                    <a:pt x="40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3" name="Google Shape;273;p37"/>
          <p:cNvPicPr preferRelativeResize="0"/>
          <p:nvPr/>
        </p:nvPicPr>
        <p:blipFill>
          <a:blip r:embed="rId3">
            <a:alphaModFix/>
          </a:blip>
          <a:stretch>
            <a:fillRect/>
          </a:stretch>
        </p:blipFill>
        <p:spPr>
          <a:xfrm>
            <a:off x="4452312" y="1029363"/>
            <a:ext cx="3976268" cy="3281999"/>
          </a:xfrm>
          <a:prstGeom prst="rect">
            <a:avLst/>
          </a:prstGeom>
          <a:noFill/>
          <a:ln>
            <a:noFill/>
          </a:ln>
        </p:spPr>
      </p:pic>
    </p:spTree>
  </p:cSld>
  <p:clrMapOvr>
    <a:masterClrMapping/>
  </p:clrMapOvr>
</p:sld>
</file>

<file path=ppt/theme/theme1.xml><?xml version="1.0" encoding="utf-8"?>
<a:theme xmlns:a="http://schemas.openxmlformats.org/drawingml/2006/main" name="Annual Review Pitch Deck by Slidesgo">
  <a:themeElements>
    <a:clrScheme name="Simple Light">
      <a:dk1>
        <a:srgbClr val="252525"/>
      </a:dk1>
      <a:lt1>
        <a:srgbClr val="F5F6F1"/>
      </a:lt1>
      <a:dk2>
        <a:srgbClr val="E5E5DB"/>
      </a:dk2>
      <a:lt2>
        <a:srgbClr val="C7C0B5"/>
      </a:lt2>
      <a:accent1>
        <a:srgbClr val="B9B5AA"/>
      </a:accent1>
      <a:accent2>
        <a:srgbClr val="84827B"/>
      </a:accent2>
      <a:accent3>
        <a:srgbClr val="EBE4E0"/>
      </a:accent3>
      <a:accent4>
        <a:srgbClr val="FFFFFF"/>
      </a:accent4>
      <a:accent5>
        <a:srgbClr val="FFFFFF"/>
      </a:accent5>
      <a:accent6>
        <a:srgbClr val="FFFFFF"/>
      </a:accent6>
      <a:hlink>
        <a:srgbClr val="25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1032</Words>
  <Application>Microsoft Office PowerPoint</Application>
  <PresentationFormat>On-screen Show (16:9)</PresentationFormat>
  <Paragraphs>207</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Didact Gothic</vt:lpstr>
      <vt:lpstr>Georgia</vt:lpstr>
      <vt:lpstr>Montserrat</vt:lpstr>
      <vt:lpstr>Prata</vt:lpstr>
      <vt:lpstr>Arial</vt:lpstr>
      <vt:lpstr>Annual Review Pitch Deck by Slidesgo</vt:lpstr>
      <vt:lpstr>Bankruptcy Prediction</vt:lpstr>
      <vt:lpstr>Table of Contents</vt:lpstr>
      <vt:lpstr>Angela Zheng</vt:lpstr>
      <vt:lpstr>Introduction</vt:lpstr>
      <vt:lpstr>Problem Statement</vt:lpstr>
      <vt:lpstr>Data Overview</vt:lpstr>
      <vt:lpstr>Dataset Introduction</vt:lpstr>
      <vt:lpstr>EDA</vt:lpstr>
      <vt:lpstr>EDA</vt:lpstr>
      <vt:lpstr>EDA: each variable’s distribution</vt:lpstr>
      <vt:lpstr>Feature Engineering</vt:lpstr>
      <vt:lpstr>Deal with inner correlation </vt:lpstr>
      <vt:lpstr>rfecv + different models</vt:lpstr>
      <vt:lpstr>Get the score on correlation with y</vt:lpstr>
      <vt:lpstr>Our Business Model</vt:lpstr>
      <vt:lpstr>Final EDA</vt:lpstr>
      <vt:lpstr>Modeling</vt:lpstr>
      <vt:lpstr>SMOTE for Imbalanced Data</vt:lpstr>
      <vt:lpstr>Repeated Stratified K-Fold Cross Validation  </vt:lpstr>
      <vt:lpstr>Logistic Regression</vt:lpstr>
      <vt:lpstr>Artificial Neural Network</vt:lpstr>
      <vt:lpstr>Ada Boosting</vt:lpstr>
      <vt:lpstr>XGBoosting</vt:lpstr>
      <vt:lpstr>Gradient Boosting</vt:lpstr>
      <vt:lpstr>Model Evaluation &amp; Selection </vt:lpstr>
      <vt:lpstr>Model Evaluation</vt:lpstr>
      <vt:lpstr>Conclusion &amp; Future work</vt:lpstr>
      <vt:lpstr>Takeaways: Top 5 Features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Bankruptcy Prediction</dc:title>
  <cp:lastModifiedBy>Beca Wang</cp:lastModifiedBy>
  <cp:revision>3</cp:revision>
  <dcterms:modified xsi:type="dcterms:W3CDTF">2021-06-02T06:48:58Z</dcterms:modified>
</cp:coreProperties>
</file>